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media1.mp4" ContentType="video/unknown"/>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Lst>
  <p:sldSz cx="244729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1pPr>
    <a:lvl2pPr marL="0" marR="0" indent="45720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2pPr>
    <a:lvl3pPr marL="0" marR="0" indent="91440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3pPr>
    <a:lvl4pPr marL="0" marR="0" indent="137160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4pPr>
    <a:lvl5pPr marL="0" marR="0" indent="182880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5pPr>
    <a:lvl6pPr marL="0" marR="0" indent="228600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6pPr>
    <a:lvl7pPr marL="0" marR="0" indent="274320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7pPr>
    <a:lvl8pPr marL="0" marR="0" indent="320040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8pPr>
    <a:lvl9pPr marL="0" marR="0" indent="365760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8" name="Shape 208"/>
          <p:cNvSpPr/>
          <p:nvPr>
            <p:ph type="sldImg"/>
          </p:nvPr>
        </p:nvSpPr>
        <p:spPr>
          <a:xfrm>
            <a:off x="1143000" y="685800"/>
            <a:ext cx="4572000" cy="3429000"/>
          </a:xfrm>
          <a:prstGeom prst="rect">
            <a:avLst/>
          </a:prstGeom>
        </p:spPr>
        <p:txBody>
          <a:bodyPr/>
          <a:lstStyle/>
          <a:p>
            <a:pPr/>
          </a:p>
        </p:txBody>
      </p:sp>
      <p:sp>
        <p:nvSpPr>
          <p:cNvPr id="209" name="Shape 20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1300480" latinLnBrk="0">
      <a:defRPr sz="1600">
        <a:latin typeface="+mj-lt"/>
        <a:ea typeface="+mj-ea"/>
        <a:cs typeface="+mj-cs"/>
        <a:sym typeface="Calibri"/>
      </a:defRPr>
    </a:lvl1pPr>
    <a:lvl2pPr indent="228600" defTabSz="1300480" latinLnBrk="0">
      <a:defRPr sz="1600">
        <a:latin typeface="+mj-lt"/>
        <a:ea typeface="+mj-ea"/>
        <a:cs typeface="+mj-cs"/>
        <a:sym typeface="Calibri"/>
      </a:defRPr>
    </a:lvl2pPr>
    <a:lvl3pPr indent="457200" defTabSz="1300480" latinLnBrk="0">
      <a:defRPr sz="1600">
        <a:latin typeface="+mj-lt"/>
        <a:ea typeface="+mj-ea"/>
        <a:cs typeface="+mj-cs"/>
        <a:sym typeface="Calibri"/>
      </a:defRPr>
    </a:lvl3pPr>
    <a:lvl4pPr indent="685800" defTabSz="1300480" latinLnBrk="0">
      <a:defRPr sz="1600">
        <a:latin typeface="+mj-lt"/>
        <a:ea typeface="+mj-ea"/>
        <a:cs typeface="+mj-cs"/>
        <a:sym typeface="Calibri"/>
      </a:defRPr>
    </a:lvl4pPr>
    <a:lvl5pPr indent="914400" defTabSz="1300480" latinLnBrk="0">
      <a:defRPr sz="1600">
        <a:latin typeface="+mj-lt"/>
        <a:ea typeface="+mj-ea"/>
        <a:cs typeface="+mj-cs"/>
        <a:sym typeface="Calibri"/>
      </a:defRPr>
    </a:lvl5pPr>
    <a:lvl6pPr indent="1143000" defTabSz="1300480" latinLnBrk="0">
      <a:defRPr sz="1600">
        <a:latin typeface="+mj-lt"/>
        <a:ea typeface="+mj-ea"/>
        <a:cs typeface="+mj-cs"/>
        <a:sym typeface="Calibri"/>
      </a:defRPr>
    </a:lvl6pPr>
    <a:lvl7pPr indent="1371600" defTabSz="1300480" latinLnBrk="0">
      <a:defRPr sz="1600">
        <a:latin typeface="+mj-lt"/>
        <a:ea typeface="+mj-ea"/>
        <a:cs typeface="+mj-cs"/>
        <a:sym typeface="Calibri"/>
      </a:defRPr>
    </a:lvl7pPr>
    <a:lvl8pPr indent="1600200" defTabSz="1300480" latinLnBrk="0">
      <a:defRPr sz="1600">
        <a:latin typeface="+mj-lt"/>
        <a:ea typeface="+mj-ea"/>
        <a:cs typeface="+mj-cs"/>
        <a:sym typeface="Calibri"/>
      </a:defRPr>
    </a:lvl8pPr>
    <a:lvl9pPr indent="1828800" defTabSz="1300480" latinLnBrk="0">
      <a:defRPr sz="16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www.google.dk/url?sa=i&amp;rct=j&amp;q=&amp;esrc=s&amp;frm=1&amp;source=images&amp;cd=&amp;cad=rja&amp;uact=8&amp;docid=vyWFoRTSJYIK1M&amp;tbnid=WKZ6kap3YoPrwM:&amp;ved=&amp;url=http://awc-wroclaw2013.pl/?page_id=193&amp;ei=O9VxU6-rLcrf4QTptoCoCw&amp;psig=AFQjCNFzDyhDMUQjXn1rYZla68fAh4VimQ&amp;ust=1400055484148677" TargetMode="External"/><Relationship Id="rId4" Type="http://schemas.openxmlformats.org/officeDocument/2006/relationships/image" Target="../media/image2.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www.google.dk/url?sa=i&amp;rct=j&amp;q=&amp;esrc=s&amp;frm=1&amp;source=images&amp;cd=&amp;cad=rja&amp;uact=8&amp;docid=vyWFoRTSJYIK1M&amp;tbnid=WKZ6kap3YoPrwM:&amp;ved=&amp;url=http://awc-wroclaw2013.pl/?page_id=193&amp;ei=O9VxU6-rLcrf4QTptoCoCw&amp;psig=AFQjCNFzDyhDMUQjXn1rYZla68fAh4VimQ&amp;ust=1400055484148677" TargetMode="External"/><Relationship Id="rId4"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www.google.dk/url?sa=i&amp;rct=j&amp;q=&amp;esrc=s&amp;frm=1&amp;source=images&amp;cd=&amp;cad=rja&amp;uact=8&amp;docid=vyWFoRTSJYIK1M&amp;tbnid=WKZ6kap3YoPrwM:&amp;ved=&amp;url=http://awc-wroclaw2013.pl/?page_id=193&amp;ei=O9VxU6-rLcrf4QTptoCoCw&amp;psig=AFQjCNFzDyhDMUQjXn1rYZla68fAh4VimQ&amp;ust=1400055484148677" TargetMode="External"/><Relationship Id="rId4"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www.google.dk/url?sa=i&amp;rct=j&amp;q=&amp;esrc=s&amp;frm=1&amp;source=images&amp;cd=&amp;cad=rja&amp;uact=8&amp;docid=vyWFoRTSJYIK1M&amp;tbnid=WKZ6kap3YoPrwM:&amp;ved=&amp;url=http://awc-wroclaw2013.pl/?page_id=193&amp;ei=O9VxU6-rLcrf4QTptoCoCw&amp;psig=AFQjCNFzDyhDMUQjXn1rYZla68fAh4VimQ&amp;ust=1400055484148677" TargetMode="External"/><Relationship Id="rId4"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www.google.dk/url?sa=i&amp;rct=j&amp;q=&amp;esrc=s&amp;frm=1&amp;source=images&amp;cd=&amp;cad=rja&amp;uact=8&amp;docid=vyWFoRTSJYIK1M&amp;tbnid=WKZ6kap3YoPrwM:&amp;ved=&amp;url=http://awc-wroclaw2013.pl/?page_id=193&amp;ei=O9VxU6-rLcrf4QTptoCoCw&amp;psig=AFQjCNFzDyhDMUQjXn1rYZla68fAh4VimQ&amp;ust=1400055484148677" TargetMode="External"/><Relationship Id="rId4"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www.google.dk/url?sa=i&amp;rct=j&amp;q=&amp;esrc=s&amp;frm=1&amp;source=images&amp;cd=&amp;cad=rja&amp;uact=8&amp;docid=vyWFoRTSJYIK1M&amp;tbnid=WKZ6kap3YoPrwM:&amp;ved=&amp;url=http://awc-wroclaw2013.pl/?page_id=193&amp;ei=O9VxU6-rLcrf4QTptoCoCw&amp;psig=AFQjCNFzDyhDMUQjXn1rYZla68fAh4VimQ&amp;ust=1400055484148677" TargetMode="External"/><Relationship Id="rId4"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www.google.dk/url?sa=i&amp;rct=j&amp;q=&amp;esrc=s&amp;frm=1&amp;source=images&amp;cd=&amp;cad=rja&amp;uact=8&amp;docid=vyWFoRTSJYIK1M&amp;tbnid=WKZ6kap3YoPrwM:&amp;ved=&amp;url=http://awc-wroclaw2013.pl/?page_id=193&amp;ei=O9VxU6-rLcrf4QTptoCoCw&amp;psig=AFQjCNFzDyhDMUQjXn1rYZla68fAh4VimQ&amp;ust=1400055484148677" TargetMode="External"/><Relationship Id="rId4"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www.google.dk/url?sa=i&amp;rct=j&amp;q=&amp;esrc=s&amp;frm=1&amp;source=images&amp;cd=&amp;cad=rja&amp;uact=8&amp;docid=vyWFoRTSJYIK1M&amp;tbnid=WKZ6kap3YoPrwM:&amp;ved=&amp;url=http://awc-wroclaw2013.pl/?page_id=193&amp;ei=O9VxU6-rLcrf4QTptoCoCw&amp;psig=AFQjCNFzDyhDMUQjXn1rYZla68fAh4VimQ&amp;ust=1400055484148677" TargetMode="External"/><Relationship Id="rId4" Type="http://schemas.openxmlformats.org/officeDocument/2006/relationships/image" Target="../media/image2.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www.google.dk/url?sa=i&amp;rct=j&amp;q=&amp;esrc=s&amp;frm=1&amp;source=images&amp;cd=&amp;cad=rja&amp;uact=8&amp;docid=vyWFoRTSJYIK1M&amp;tbnid=WKZ6kap3YoPrwM:&amp;ved=&amp;url=http://awc-wroclaw2013.pl/?page_id=193&amp;ei=O9VxU6-rLcrf4QTptoCoCw&amp;psig=AFQjCNFzDyhDMUQjXn1rYZla68fAh4VimQ&amp;ust=1400055484148677" TargetMode="External"/><Relationship Id="rId4"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slide">
    <p:spTree>
      <p:nvGrpSpPr>
        <p:cNvPr id="1" name=""/>
        <p:cNvGrpSpPr/>
        <p:nvPr/>
      </p:nvGrpSpPr>
      <p:grpSpPr>
        <a:xfrm>
          <a:off x="0" y="0"/>
          <a:ext cx="0" cy="0"/>
          <a:chOff x="0" y="0"/>
          <a:chExt cx="0" cy="0"/>
        </a:xfrm>
      </p:grpSpPr>
      <p:sp>
        <p:nvSpPr>
          <p:cNvPr id="11" name="Title Text"/>
          <p:cNvSpPr txBox="1"/>
          <p:nvPr>
            <p:ph type="title"/>
          </p:nvPr>
        </p:nvSpPr>
        <p:spPr>
          <a:xfrm>
            <a:off x="6709409" y="1596249"/>
            <a:ext cx="11054082" cy="3395699"/>
          </a:xfrm>
          <a:prstGeom prst="rect">
            <a:avLst/>
          </a:prstGeom>
        </p:spPr>
        <p:txBody>
          <a:bodyPr anchor="b"/>
          <a:lstStyle>
            <a:lvl1pPr algn="ctr">
              <a:defRPr sz="8400"/>
            </a:lvl1pPr>
          </a:lstStyle>
          <a:p>
            <a:pPr/>
            <a:r>
              <a:t>Title Text</a:t>
            </a:r>
          </a:p>
        </p:txBody>
      </p:sp>
      <p:sp>
        <p:nvSpPr>
          <p:cNvPr id="12" name="Body Level One…"/>
          <p:cNvSpPr txBox="1"/>
          <p:nvPr>
            <p:ph type="body" sz="quarter" idx="1"/>
          </p:nvPr>
        </p:nvSpPr>
        <p:spPr>
          <a:xfrm>
            <a:off x="7359650" y="5122898"/>
            <a:ext cx="9753600" cy="2354862"/>
          </a:xfrm>
          <a:prstGeom prst="rect">
            <a:avLst/>
          </a:prstGeom>
        </p:spPr>
        <p:txBody>
          <a:bodyPr/>
          <a:lstStyle>
            <a:lvl1pPr marL="0" indent="0" algn="ctr">
              <a:buSzTx/>
              <a:buFontTx/>
              <a:buNone/>
              <a:defRPr sz="3400"/>
            </a:lvl1pPr>
            <a:lvl2pPr marL="0" indent="457200" algn="ctr">
              <a:buSzTx/>
              <a:buFontTx/>
              <a:buNone/>
              <a:defRPr sz="3400"/>
            </a:lvl2pPr>
            <a:lvl3pPr marL="0" indent="914400" algn="ctr">
              <a:buSzTx/>
              <a:buFontTx/>
              <a:buNone/>
              <a:defRPr sz="3400"/>
            </a:lvl3pPr>
            <a:lvl4pPr marL="0" indent="1371600" algn="ctr">
              <a:buSzTx/>
              <a:buFontTx/>
              <a:buNone/>
              <a:defRPr sz="3400"/>
            </a:lvl4pPr>
            <a:lvl5pPr marL="0" indent="1828800" algn="ctr">
              <a:buSzTx/>
              <a:buFont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llede med billedtekst">
    <p:spTree>
      <p:nvGrpSpPr>
        <p:cNvPr id="1" name=""/>
        <p:cNvGrpSpPr/>
        <p:nvPr/>
      </p:nvGrpSpPr>
      <p:grpSpPr>
        <a:xfrm>
          <a:off x="0" y="0"/>
          <a:ext cx="0" cy="0"/>
          <a:chOff x="0" y="0"/>
          <a:chExt cx="0" cy="0"/>
        </a:xfrm>
      </p:grpSpPr>
      <p:sp>
        <p:nvSpPr>
          <p:cNvPr id="91" name="Title Text"/>
          <p:cNvSpPr txBox="1"/>
          <p:nvPr>
            <p:ph type="title"/>
          </p:nvPr>
        </p:nvSpPr>
        <p:spPr>
          <a:xfrm>
            <a:off x="6629824" y="650239"/>
            <a:ext cx="4194387" cy="2275841"/>
          </a:xfrm>
          <a:prstGeom prst="rect">
            <a:avLst/>
          </a:prstGeom>
        </p:spPr>
        <p:txBody>
          <a:bodyPr anchor="b"/>
          <a:lstStyle>
            <a:lvl1pPr>
              <a:defRPr sz="4400"/>
            </a:lvl1pPr>
          </a:lstStyle>
          <a:p>
            <a:pPr/>
            <a:r>
              <a:t>Title Text</a:t>
            </a:r>
          </a:p>
        </p:txBody>
      </p:sp>
      <p:sp>
        <p:nvSpPr>
          <p:cNvPr id="92" name="Picture Placeholder 2"/>
          <p:cNvSpPr/>
          <p:nvPr>
            <p:ph type="pic" sz="quarter" idx="21"/>
          </p:nvPr>
        </p:nvSpPr>
        <p:spPr>
          <a:xfrm>
            <a:off x="11262783" y="1404339"/>
            <a:ext cx="6583682" cy="6931378"/>
          </a:xfrm>
          <a:prstGeom prst="rect">
            <a:avLst/>
          </a:prstGeom>
        </p:spPr>
        <p:txBody>
          <a:bodyPr lIns="91439" tIns="45719" rIns="91439" bIns="45719">
            <a:noAutofit/>
          </a:bodyPr>
          <a:lstStyle/>
          <a:p>
            <a:pPr/>
          </a:p>
        </p:txBody>
      </p:sp>
      <p:sp>
        <p:nvSpPr>
          <p:cNvPr id="93" name="Body Level One…"/>
          <p:cNvSpPr txBox="1"/>
          <p:nvPr>
            <p:ph type="body" sz="quarter" idx="1"/>
          </p:nvPr>
        </p:nvSpPr>
        <p:spPr>
          <a:xfrm>
            <a:off x="6629824" y="2926079"/>
            <a:ext cx="4194387" cy="5420927"/>
          </a:xfrm>
          <a:prstGeom prst="rect">
            <a:avLst/>
          </a:prstGeom>
        </p:spPr>
        <p:txBody>
          <a:bodyPr/>
          <a:lstStyle>
            <a:lvl1pPr marL="0" indent="0">
              <a:buSzTx/>
              <a:buFontTx/>
              <a:buNone/>
              <a:defRPr sz="2200"/>
            </a:lvl1pPr>
            <a:lvl2pPr marL="0" indent="457200">
              <a:buSzTx/>
              <a:buFontTx/>
              <a:buNone/>
              <a:defRPr sz="2200"/>
            </a:lvl2pPr>
            <a:lvl3pPr marL="0" indent="914400">
              <a:buSzTx/>
              <a:buFontTx/>
              <a:buNone/>
              <a:defRPr sz="2200"/>
            </a:lvl3pPr>
            <a:lvl4pPr marL="0" indent="1371600">
              <a:buSzTx/>
              <a:buFontTx/>
              <a:buNone/>
              <a:defRPr sz="2200"/>
            </a:lvl4pPr>
            <a:lvl5pPr marL="0" indent="1828800">
              <a:buSzTx/>
              <a:buFontTx/>
              <a:buNone/>
              <a:defRPr sz="22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dias">
    <p:spTree>
      <p:nvGrpSpPr>
        <p:cNvPr id="1" name=""/>
        <p:cNvGrpSpPr/>
        <p:nvPr/>
      </p:nvGrpSpPr>
      <p:grpSpPr>
        <a:xfrm>
          <a:off x="0" y="0"/>
          <a:ext cx="0" cy="0"/>
          <a:chOff x="0" y="0"/>
          <a:chExt cx="0" cy="0"/>
        </a:xfrm>
      </p:grpSpPr>
      <p:pic>
        <p:nvPicPr>
          <p:cNvPr id="101" name="Picture 2" descr="Picture 2"/>
          <p:cNvPicPr>
            <a:picLocks noChangeAspect="1"/>
          </p:cNvPicPr>
          <p:nvPr/>
        </p:nvPicPr>
        <p:blipFill>
          <a:blip r:embed="rId2">
            <a:extLst/>
          </a:blip>
          <a:stretch>
            <a:fillRect/>
          </a:stretch>
        </p:blipFill>
        <p:spPr>
          <a:xfrm>
            <a:off x="10672898" y="206840"/>
            <a:ext cx="8100909" cy="8323073"/>
          </a:xfrm>
          <a:prstGeom prst="rect">
            <a:avLst/>
          </a:prstGeom>
          <a:ln w="12700">
            <a:miter lim="400000"/>
          </a:ln>
        </p:spPr>
      </p:pic>
      <p:sp>
        <p:nvSpPr>
          <p:cNvPr id="102" name="Rektangel 7"/>
          <p:cNvSpPr/>
          <p:nvPr/>
        </p:nvSpPr>
        <p:spPr>
          <a:xfrm>
            <a:off x="5734050" y="-1"/>
            <a:ext cx="13004800" cy="9753601"/>
          </a:xfrm>
          <a:prstGeom prst="rect">
            <a:avLst/>
          </a:prstGeom>
          <a:solidFill>
            <a:srgbClr val="000000"/>
          </a:solidFill>
          <a:ln w="25400">
            <a:solidFill>
              <a:srgbClr val="3A5E8A"/>
            </a:solidFill>
          </a:ln>
        </p:spPr>
        <p:txBody>
          <a:bodyPr lIns="65023" tIns="65023" rIns="65023" bIns="65023" anchor="ctr"/>
          <a:lstStyle/>
          <a:p>
            <a:pPr algn="ctr">
              <a:defRPr>
                <a:solidFill>
                  <a:srgbClr val="FFFFFF"/>
                </a:solidFill>
              </a:defRPr>
            </a:pPr>
          </a:p>
        </p:txBody>
      </p:sp>
      <p:pic>
        <p:nvPicPr>
          <p:cNvPr id="103" name="Picture 2" descr="Picture 2">
            <a:hlinkClick r:id="rId3" invalidUrl="" action="" tgtFrame="" tooltip="" history="1" highlightClick="0" endSnd="0"/>
          </p:cNvPr>
          <p:cNvPicPr>
            <a:picLocks noChangeAspect="1"/>
          </p:cNvPicPr>
          <p:nvPr/>
        </p:nvPicPr>
        <p:blipFill>
          <a:blip r:embed="rId4">
            <a:extLst/>
          </a:blip>
          <a:stretch>
            <a:fillRect/>
          </a:stretch>
        </p:blipFill>
        <p:spPr>
          <a:xfrm rot="21311481">
            <a:off x="4625410" y="480564"/>
            <a:ext cx="6177282" cy="5323843"/>
          </a:xfrm>
          <a:prstGeom prst="rect">
            <a:avLst/>
          </a:prstGeom>
          <a:ln w="12700">
            <a:miter lim="400000"/>
          </a:ln>
        </p:spPr>
      </p:pic>
      <p:sp>
        <p:nvSpPr>
          <p:cNvPr id="104" name="Title Text"/>
          <p:cNvSpPr txBox="1"/>
          <p:nvPr>
            <p:ph type="title"/>
          </p:nvPr>
        </p:nvSpPr>
        <p:spPr>
          <a:xfrm>
            <a:off x="6709409" y="3029948"/>
            <a:ext cx="11054082" cy="2090704"/>
          </a:xfrm>
          <a:prstGeom prst="rect">
            <a:avLst/>
          </a:prstGeom>
        </p:spPr>
        <p:txBody>
          <a:bodyPr/>
          <a:lstStyle>
            <a:lvl1pPr algn="ctr" defTabSz="1300377">
              <a:lnSpc>
                <a:spcPct val="100000"/>
              </a:lnSpc>
              <a:defRPr sz="5600">
                <a:solidFill>
                  <a:srgbClr val="FF66FF"/>
                </a:solidFill>
                <a:latin typeface="+mj-lt"/>
                <a:ea typeface="+mj-ea"/>
                <a:cs typeface="+mj-cs"/>
                <a:sym typeface="Calibri"/>
              </a:defRPr>
            </a:lvl1pPr>
          </a:lstStyle>
          <a:p>
            <a:pPr/>
            <a:r>
              <a:t>Title Text</a:t>
            </a:r>
          </a:p>
        </p:txBody>
      </p:sp>
      <p:sp>
        <p:nvSpPr>
          <p:cNvPr id="105" name="Body Level One…"/>
          <p:cNvSpPr txBox="1"/>
          <p:nvPr>
            <p:ph type="body" sz="quarter" idx="1"/>
          </p:nvPr>
        </p:nvSpPr>
        <p:spPr>
          <a:xfrm>
            <a:off x="7684769" y="5527040"/>
            <a:ext cx="9103361" cy="2492587"/>
          </a:xfrm>
          <a:prstGeom prst="rect">
            <a:avLst/>
          </a:prstGeom>
          <a:solidFill>
            <a:srgbClr val="000000"/>
          </a:solidFill>
        </p:spPr>
        <p:txBody>
          <a:bodyPr/>
          <a:lstStyle>
            <a:lvl1pPr marL="0" indent="0" algn="ctr" defTabSz="1300377">
              <a:lnSpc>
                <a:spcPct val="100000"/>
              </a:lnSpc>
              <a:spcBef>
                <a:spcPts val="900"/>
              </a:spcBef>
              <a:buSzTx/>
              <a:buFontTx/>
              <a:buNone/>
              <a:defRPr>
                <a:solidFill>
                  <a:srgbClr val="888888"/>
                </a:solidFill>
              </a:defRPr>
            </a:lvl1pPr>
            <a:lvl2pPr marL="0" indent="457164" algn="ctr" defTabSz="1300377">
              <a:lnSpc>
                <a:spcPct val="100000"/>
              </a:lnSpc>
              <a:spcBef>
                <a:spcPts val="900"/>
              </a:spcBef>
              <a:buSzTx/>
              <a:buFontTx/>
              <a:buNone/>
              <a:defRPr>
                <a:solidFill>
                  <a:srgbClr val="888888"/>
                </a:solidFill>
              </a:defRPr>
            </a:lvl2pPr>
            <a:lvl3pPr marL="0" indent="914328" algn="ctr" defTabSz="1300377">
              <a:lnSpc>
                <a:spcPct val="100000"/>
              </a:lnSpc>
              <a:spcBef>
                <a:spcPts val="900"/>
              </a:spcBef>
              <a:buSzTx/>
              <a:buFontTx/>
              <a:buNone/>
              <a:defRPr>
                <a:solidFill>
                  <a:srgbClr val="888888"/>
                </a:solidFill>
              </a:defRPr>
            </a:lvl3pPr>
            <a:lvl4pPr marL="0" indent="1371490" algn="ctr" defTabSz="1300377">
              <a:lnSpc>
                <a:spcPct val="100000"/>
              </a:lnSpc>
              <a:spcBef>
                <a:spcPts val="900"/>
              </a:spcBef>
              <a:buSzTx/>
              <a:buFontTx/>
              <a:buNone/>
              <a:defRPr>
                <a:solidFill>
                  <a:srgbClr val="888888"/>
                </a:solidFill>
              </a:defRPr>
            </a:lvl4pPr>
            <a:lvl5pPr marL="0" indent="1828654" algn="ctr" defTabSz="1300377">
              <a:lnSpc>
                <a:spcPct val="100000"/>
              </a:lnSpc>
              <a:spcBef>
                <a:spcPts val="900"/>
              </a:spcBef>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xfrm>
            <a:off x="15054157" y="9040153"/>
            <a:ext cx="451716" cy="431079"/>
          </a:xfrm>
          <a:prstGeom prst="rect">
            <a:avLst/>
          </a:prstGeom>
        </p:spPr>
        <p:txBody>
          <a:bodyPr anchor="t"/>
          <a:lstStyle>
            <a:lvl1pPr algn="l">
              <a:defRPr sz="2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g indholdsobjekt">
    <p:spTree>
      <p:nvGrpSpPr>
        <p:cNvPr id="1" name=""/>
        <p:cNvGrpSpPr/>
        <p:nvPr/>
      </p:nvGrpSpPr>
      <p:grpSpPr>
        <a:xfrm>
          <a:off x="0" y="0"/>
          <a:ext cx="0" cy="0"/>
          <a:chOff x="0" y="0"/>
          <a:chExt cx="0" cy="0"/>
        </a:xfrm>
      </p:grpSpPr>
      <p:pic>
        <p:nvPicPr>
          <p:cNvPr id="113" name="Picture 2" descr="Picture 2"/>
          <p:cNvPicPr>
            <a:picLocks noChangeAspect="1"/>
          </p:cNvPicPr>
          <p:nvPr/>
        </p:nvPicPr>
        <p:blipFill>
          <a:blip r:embed="rId2">
            <a:extLst/>
          </a:blip>
          <a:stretch>
            <a:fillRect/>
          </a:stretch>
        </p:blipFill>
        <p:spPr>
          <a:xfrm>
            <a:off x="10672898" y="206840"/>
            <a:ext cx="8100909" cy="8323073"/>
          </a:xfrm>
          <a:prstGeom prst="rect">
            <a:avLst/>
          </a:prstGeom>
          <a:ln w="12700">
            <a:miter lim="400000"/>
          </a:ln>
        </p:spPr>
      </p:pic>
      <p:sp>
        <p:nvSpPr>
          <p:cNvPr id="114" name="Rektangel 7"/>
          <p:cNvSpPr/>
          <p:nvPr/>
        </p:nvSpPr>
        <p:spPr>
          <a:xfrm>
            <a:off x="5734050" y="-1"/>
            <a:ext cx="13004800" cy="9753601"/>
          </a:xfrm>
          <a:prstGeom prst="rect">
            <a:avLst/>
          </a:prstGeom>
          <a:solidFill>
            <a:srgbClr val="000000"/>
          </a:solidFill>
          <a:ln w="25400">
            <a:solidFill>
              <a:srgbClr val="3A5E8A"/>
            </a:solidFill>
          </a:ln>
        </p:spPr>
        <p:txBody>
          <a:bodyPr lIns="65023" tIns="65023" rIns="65023" bIns="65023" anchor="ctr"/>
          <a:lstStyle/>
          <a:p>
            <a:pPr algn="ctr">
              <a:defRPr>
                <a:solidFill>
                  <a:srgbClr val="FFFFFF"/>
                </a:solidFill>
              </a:defRPr>
            </a:pPr>
          </a:p>
        </p:txBody>
      </p:sp>
      <p:pic>
        <p:nvPicPr>
          <p:cNvPr id="115" name="Picture 2" descr="Picture 2">
            <a:hlinkClick r:id="rId3" invalidUrl="" action="" tgtFrame="" tooltip="" history="1" highlightClick="0" endSnd="0"/>
          </p:cNvPr>
          <p:cNvPicPr>
            <a:picLocks noChangeAspect="1"/>
          </p:cNvPicPr>
          <p:nvPr/>
        </p:nvPicPr>
        <p:blipFill>
          <a:blip r:embed="rId4">
            <a:extLst/>
          </a:blip>
          <a:stretch>
            <a:fillRect/>
          </a:stretch>
        </p:blipFill>
        <p:spPr>
          <a:xfrm rot="21311481">
            <a:off x="4625410" y="480564"/>
            <a:ext cx="6177282" cy="5323843"/>
          </a:xfrm>
          <a:prstGeom prst="rect">
            <a:avLst/>
          </a:prstGeom>
          <a:ln w="12700">
            <a:miter lim="400000"/>
          </a:ln>
        </p:spPr>
      </p:pic>
      <p:sp>
        <p:nvSpPr>
          <p:cNvPr id="116" name="Title Text"/>
          <p:cNvSpPr txBox="1"/>
          <p:nvPr>
            <p:ph type="title"/>
          </p:nvPr>
        </p:nvSpPr>
        <p:spPr>
          <a:xfrm>
            <a:off x="10802693" y="206840"/>
            <a:ext cx="7285920" cy="1625601"/>
          </a:xfrm>
          <a:prstGeom prst="rect">
            <a:avLst/>
          </a:prstGeom>
        </p:spPr>
        <p:txBody>
          <a:bodyPr/>
          <a:lstStyle>
            <a:lvl1pPr algn="ctr" defTabSz="1300377">
              <a:lnSpc>
                <a:spcPct val="100000"/>
              </a:lnSpc>
              <a:defRPr sz="5600">
                <a:solidFill>
                  <a:srgbClr val="FF66FF"/>
                </a:solidFill>
                <a:latin typeface="+mj-lt"/>
                <a:ea typeface="+mj-ea"/>
                <a:cs typeface="+mj-cs"/>
                <a:sym typeface="Calibri"/>
              </a:defRPr>
            </a:lvl1pPr>
          </a:lstStyle>
          <a:p>
            <a:pPr/>
            <a:r>
              <a:t>Title Text</a:t>
            </a:r>
          </a:p>
        </p:txBody>
      </p:sp>
      <p:sp>
        <p:nvSpPr>
          <p:cNvPr id="117" name="Body Level One…"/>
          <p:cNvSpPr txBox="1"/>
          <p:nvPr>
            <p:ph type="body" sz="half" idx="1"/>
          </p:nvPr>
        </p:nvSpPr>
        <p:spPr>
          <a:xfrm>
            <a:off x="7218292" y="1804458"/>
            <a:ext cx="10870320" cy="7578443"/>
          </a:xfrm>
          <a:prstGeom prst="rect">
            <a:avLst/>
          </a:prstGeom>
          <a:solidFill>
            <a:srgbClr val="000000"/>
          </a:solidFill>
        </p:spPr>
        <p:txBody>
          <a:bodyPr/>
          <a:lstStyle>
            <a:lvl1pPr marL="465329" indent="-465329" defTabSz="1300377">
              <a:lnSpc>
                <a:spcPct val="100000"/>
              </a:lnSpc>
              <a:spcBef>
                <a:spcPts val="900"/>
              </a:spcBef>
              <a:buClr>
                <a:srgbClr val="FF66FF"/>
              </a:buClr>
              <a:defRPr>
                <a:solidFill>
                  <a:srgbClr val="FFFFFF"/>
                </a:solidFill>
              </a:defRPr>
            </a:lvl1pPr>
            <a:lvl2pPr marL="844935" indent="-387771" defTabSz="1300377">
              <a:lnSpc>
                <a:spcPct val="100000"/>
              </a:lnSpc>
              <a:spcBef>
                <a:spcPts val="900"/>
              </a:spcBef>
              <a:buClr>
                <a:srgbClr val="FF66FF"/>
              </a:buClr>
              <a:buChar char="–"/>
              <a:defRPr>
                <a:solidFill>
                  <a:srgbClr val="FFFFFF"/>
                </a:solidFill>
              </a:defRPr>
            </a:lvl2pPr>
            <a:lvl3pPr marL="1276247" indent="-361919" defTabSz="1300377">
              <a:lnSpc>
                <a:spcPct val="100000"/>
              </a:lnSpc>
              <a:spcBef>
                <a:spcPts val="900"/>
              </a:spcBef>
              <a:buClr>
                <a:srgbClr val="FF66FF"/>
              </a:buClr>
              <a:defRPr>
                <a:solidFill>
                  <a:srgbClr val="FFFFFF"/>
                </a:solidFill>
              </a:defRPr>
            </a:lvl3pPr>
            <a:lvl4pPr marL="1805794" indent="-434303" defTabSz="1300377">
              <a:lnSpc>
                <a:spcPct val="100000"/>
              </a:lnSpc>
              <a:spcBef>
                <a:spcPts val="900"/>
              </a:spcBef>
              <a:buClr>
                <a:srgbClr val="FF66FF"/>
              </a:buClr>
              <a:buChar char="–"/>
              <a:defRPr>
                <a:solidFill>
                  <a:srgbClr val="FFFFFF"/>
                </a:solidFill>
              </a:defRPr>
            </a:lvl4pPr>
            <a:lvl5pPr marL="2262956" indent="-434303" defTabSz="1300377">
              <a:lnSpc>
                <a:spcPct val="100000"/>
              </a:lnSpc>
              <a:spcBef>
                <a:spcPts val="900"/>
              </a:spcBef>
              <a:buClr>
                <a:srgbClr val="FF66FF"/>
              </a:buClr>
              <a:buChar cha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15054157" y="9040153"/>
            <a:ext cx="451716" cy="431079"/>
          </a:xfrm>
          <a:prstGeom prst="rect">
            <a:avLst/>
          </a:prstGeom>
        </p:spPr>
        <p:txBody>
          <a:bodyPr anchor="t"/>
          <a:lstStyle>
            <a:lvl1pPr algn="l">
              <a:defRPr sz="2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fsnitsoverskrift">
    <p:spTree>
      <p:nvGrpSpPr>
        <p:cNvPr id="1" name=""/>
        <p:cNvGrpSpPr/>
        <p:nvPr/>
      </p:nvGrpSpPr>
      <p:grpSpPr>
        <a:xfrm>
          <a:off x="0" y="0"/>
          <a:ext cx="0" cy="0"/>
          <a:chOff x="0" y="0"/>
          <a:chExt cx="0" cy="0"/>
        </a:xfrm>
      </p:grpSpPr>
      <p:pic>
        <p:nvPicPr>
          <p:cNvPr id="125" name="Picture 2" descr="Picture 2"/>
          <p:cNvPicPr>
            <a:picLocks noChangeAspect="1"/>
          </p:cNvPicPr>
          <p:nvPr/>
        </p:nvPicPr>
        <p:blipFill>
          <a:blip r:embed="rId2">
            <a:extLst/>
          </a:blip>
          <a:stretch>
            <a:fillRect/>
          </a:stretch>
        </p:blipFill>
        <p:spPr>
          <a:xfrm>
            <a:off x="10672898" y="206840"/>
            <a:ext cx="8100909" cy="8323073"/>
          </a:xfrm>
          <a:prstGeom prst="rect">
            <a:avLst/>
          </a:prstGeom>
          <a:ln w="12700">
            <a:miter lim="400000"/>
          </a:ln>
        </p:spPr>
      </p:pic>
      <p:sp>
        <p:nvSpPr>
          <p:cNvPr id="126" name="Rektangel 7"/>
          <p:cNvSpPr/>
          <p:nvPr/>
        </p:nvSpPr>
        <p:spPr>
          <a:xfrm>
            <a:off x="5734050" y="-1"/>
            <a:ext cx="13004800" cy="9753601"/>
          </a:xfrm>
          <a:prstGeom prst="rect">
            <a:avLst/>
          </a:prstGeom>
          <a:solidFill>
            <a:srgbClr val="000000"/>
          </a:solidFill>
          <a:ln w="25400">
            <a:solidFill>
              <a:srgbClr val="3A5E8A"/>
            </a:solidFill>
          </a:ln>
        </p:spPr>
        <p:txBody>
          <a:bodyPr lIns="65023" tIns="65023" rIns="65023" bIns="65023" anchor="ctr"/>
          <a:lstStyle/>
          <a:p>
            <a:pPr algn="ctr">
              <a:defRPr>
                <a:solidFill>
                  <a:srgbClr val="FFFFFF"/>
                </a:solidFill>
              </a:defRPr>
            </a:pPr>
          </a:p>
        </p:txBody>
      </p:sp>
      <p:pic>
        <p:nvPicPr>
          <p:cNvPr id="127" name="Picture 2" descr="Picture 2">
            <a:hlinkClick r:id="rId3" invalidUrl="" action="" tgtFrame="" tooltip="" history="1" highlightClick="0" endSnd="0"/>
          </p:cNvPr>
          <p:cNvPicPr>
            <a:picLocks noChangeAspect="1"/>
          </p:cNvPicPr>
          <p:nvPr/>
        </p:nvPicPr>
        <p:blipFill>
          <a:blip r:embed="rId4">
            <a:extLst/>
          </a:blip>
          <a:stretch>
            <a:fillRect/>
          </a:stretch>
        </p:blipFill>
        <p:spPr>
          <a:xfrm rot="21311481">
            <a:off x="4625410" y="480564"/>
            <a:ext cx="6177282" cy="5323843"/>
          </a:xfrm>
          <a:prstGeom prst="rect">
            <a:avLst/>
          </a:prstGeom>
          <a:ln w="12700">
            <a:miter lim="400000"/>
          </a:ln>
        </p:spPr>
      </p:pic>
      <p:sp>
        <p:nvSpPr>
          <p:cNvPr id="128" name="Title Text"/>
          <p:cNvSpPr txBox="1"/>
          <p:nvPr>
            <p:ph type="title"/>
          </p:nvPr>
        </p:nvSpPr>
        <p:spPr>
          <a:xfrm>
            <a:off x="6761340" y="6267595"/>
            <a:ext cx="11054082" cy="1937176"/>
          </a:xfrm>
          <a:prstGeom prst="rect">
            <a:avLst/>
          </a:prstGeom>
        </p:spPr>
        <p:txBody>
          <a:bodyPr anchor="t"/>
          <a:lstStyle>
            <a:lvl1pPr defTabSz="1300377">
              <a:lnSpc>
                <a:spcPct val="100000"/>
              </a:lnSpc>
              <a:defRPr b="1" cap="all" sz="5600">
                <a:solidFill>
                  <a:srgbClr val="FF66FF"/>
                </a:solidFill>
                <a:latin typeface="+mj-lt"/>
                <a:ea typeface="+mj-ea"/>
                <a:cs typeface="+mj-cs"/>
                <a:sym typeface="Calibri"/>
              </a:defRPr>
            </a:lvl1pPr>
          </a:lstStyle>
          <a:p>
            <a:pPr/>
            <a:r>
              <a:t>Title Text</a:t>
            </a:r>
          </a:p>
        </p:txBody>
      </p:sp>
      <p:sp>
        <p:nvSpPr>
          <p:cNvPr id="129" name="Body Level One…"/>
          <p:cNvSpPr txBox="1"/>
          <p:nvPr>
            <p:ph type="body" sz="quarter" idx="1"/>
          </p:nvPr>
        </p:nvSpPr>
        <p:spPr>
          <a:xfrm>
            <a:off x="6761340" y="4133991"/>
            <a:ext cx="11054082" cy="2133601"/>
          </a:xfrm>
          <a:prstGeom prst="rect">
            <a:avLst/>
          </a:prstGeom>
          <a:solidFill>
            <a:srgbClr val="000000"/>
          </a:solidFill>
        </p:spPr>
        <p:txBody>
          <a:bodyPr anchor="b"/>
          <a:lstStyle>
            <a:lvl1pPr marL="0" indent="0" defTabSz="1300377">
              <a:lnSpc>
                <a:spcPct val="100000"/>
              </a:lnSpc>
              <a:spcBef>
                <a:spcPts val="600"/>
              </a:spcBef>
              <a:buSzTx/>
              <a:buFontTx/>
              <a:buNone/>
              <a:defRPr sz="2800">
                <a:solidFill>
                  <a:srgbClr val="888888"/>
                </a:solidFill>
              </a:defRPr>
            </a:lvl1pPr>
            <a:lvl2pPr marL="0" indent="457164" defTabSz="1300377">
              <a:lnSpc>
                <a:spcPct val="100000"/>
              </a:lnSpc>
              <a:spcBef>
                <a:spcPts val="600"/>
              </a:spcBef>
              <a:buSzTx/>
              <a:buFontTx/>
              <a:buNone/>
              <a:defRPr sz="2800">
                <a:solidFill>
                  <a:srgbClr val="888888"/>
                </a:solidFill>
              </a:defRPr>
            </a:lvl2pPr>
            <a:lvl3pPr marL="0" indent="914328" defTabSz="1300377">
              <a:lnSpc>
                <a:spcPct val="100000"/>
              </a:lnSpc>
              <a:spcBef>
                <a:spcPts val="600"/>
              </a:spcBef>
              <a:buSzTx/>
              <a:buFontTx/>
              <a:buNone/>
              <a:defRPr sz="2800">
                <a:solidFill>
                  <a:srgbClr val="888888"/>
                </a:solidFill>
              </a:defRPr>
            </a:lvl3pPr>
            <a:lvl4pPr marL="0" indent="1371490" defTabSz="1300377">
              <a:lnSpc>
                <a:spcPct val="100000"/>
              </a:lnSpc>
              <a:spcBef>
                <a:spcPts val="600"/>
              </a:spcBef>
              <a:buSzTx/>
              <a:buFontTx/>
              <a:buNone/>
              <a:defRPr sz="2800">
                <a:solidFill>
                  <a:srgbClr val="888888"/>
                </a:solidFill>
              </a:defRPr>
            </a:lvl4pPr>
            <a:lvl5pPr marL="0" indent="1828654" defTabSz="1300377">
              <a:lnSpc>
                <a:spcPct val="100000"/>
              </a:lnSpc>
              <a:spcBef>
                <a:spcPts val="600"/>
              </a:spcBef>
              <a:buSzTx/>
              <a:buFontTx/>
              <a:buNone/>
              <a:defRPr sz="28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0" name="Slide Number"/>
          <p:cNvSpPr txBox="1"/>
          <p:nvPr>
            <p:ph type="sldNum" sz="quarter" idx="2"/>
          </p:nvPr>
        </p:nvSpPr>
        <p:spPr>
          <a:xfrm>
            <a:off x="15054157" y="9040153"/>
            <a:ext cx="451716" cy="431079"/>
          </a:xfrm>
          <a:prstGeom prst="rect">
            <a:avLst/>
          </a:prstGeom>
        </p:spPr>
        <p:txBody>
          <a:bodyPr anchor="t"/>
          <a:lstStyle>
            <a:lvl1pPr algn="l">
              <a:defRPr sz="2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o indholdsobjekter">
    <p:spTree>
      <p:nvGrpSpPr>
        <p:cNvPr id="1" name=""/>
        <p:cNvGrpSpPr/>
        <p:nvPr/>
      </p:nvGrpSpPr>
      <p:grpSpPr>
        <a:xfrm>
          <a:off x="0" y="0"/>
          <a:ext cx="0" cy="0"/>
          <a:chOff x="0" y="0"/>
          <a:chExt cx="0" cy="0"/>
        </a:xfrm>
      </p:grpSpPr>
      <p:pic>
        <p:nvPicPr>
          <p:cNvPr id="137" name="Picture 2" descr="Picture 2"/>
          <p:cNvPicPr>
            <a:picLocks noChangeAspect="1"/>
          </p:cNvPicPr>
          <p:nvPr/>
        </p:nvPicPr>
        <p:blipFill>
          <a:blip r:embed="rId2">
            <a:extLst/>
          </a:blip>
          <a:stretch>
            <a:fillRect/>
          </a:stretch>
        </p:blipFill>
        <p:spPr>
          <a:xfrm>
            <a:off x="10672898" y="206840"/>
            <a:ext cx="8100909" cy="8323073"/>
          </a:xfrm>
          <a:prstGeom prst="rect">
            <a:avLst/>
          </a:prstGeom>
          <a:ln w="12700">
            <a:miter lim="400000"/>
          </a:ln>
        </p:spPr>
      </p:pic>
      <p:sp>
        <p:nvSpPr>
          <p:cNvPr id="138" name="Rektangel 7"/>
          <p:cNvSpPr/>
          <p:nvPr/>
        </p:nvSpPr>
        <p:spPr>
          <a:xfrm>
            <a:off x="5734050" y="-1"/>
            <a:ext cx="13004800" cy="9753601"/>
          </a:xfrm>
          <a:prstGeom prst="rect">
            <a:avLst/>
          </a:prstGeom>
          <a:solidFill>
            <a:srgbClr val="000000"/>
          </a:solidFill>
          <a:ln w="25400">
            <a:solidFill>
              <a:srgbClr val="3A5E8A"/>
            </a:solidFill>
          </a:ln>
        </p:spPr>
        <p:txBody>
          <a:bodyPr lIns="65023" tIns="65023" rIns="65023" bIns="65023" anchor="ctr"/>
          <a:lstStyle/>
          <a:p>
            <a:pPr algn="ctr">
              <a:defRPr>
                <a:solidFill>
                  <a:srgbClr val="FFFFFF"/>
                </a:solidFill>
              </a:defRPr>
            </a:pPr>
          </a:p>
        </p:txBody>
      </p:sp>
      <p:pic>
        <p:nvPicPr>
          <p:cNvPr id="139" name="Picture 2" descr="Picture 2">
            <a:hlinkClick r:id="rId3" invalidUrl="" action="" tgtFrame="" tooltip="" history="1" highlightClick="0" endSnd="0"/>
          </p:cNvPr>
          <p:cNvPicPr>
            <a:picLocks noChangeAspect="1"/>
          </p:cNvPicPr>
          <p:nvPr/>
        </p:nvPicPr>
        <p:blipFill>
          <a:blip r:embed="rId4">
            <a:extLst/>
          </a:blip>
          <a:stretch>
            <a:fillRect/>
          </a:stretch>
        </p:blipFill>
        <p:spPr>
          <a:xfrm rot="21311481">
            <a:off x="4625410" y="480564"/>
            <a:ext cx="6177282" cy="5323843"/>
          </a:xfrm>
          <a:prstGeom prst="rect">
            <a:avLst/>
          </a:prstGeom>
          <a:ln w="12700">
            <a:miter lim="400000"/>
          </a:ln>
        </p:spPr>
      </p:pic>
      <p:sp>
        <p:nvSpPr>
          <p:cNvPr id="140" name="Title Text"/>
          <p:cNvSpPr txBox="1"/>
          <p:nvPr>
            <p:ph type="title"/>
          </p:nvPr>
        </p:nvSpPr>
        <p:spPr>
          <a:xfrm>
            <a:off x="10802693" y="178858"/>
            <a:ext cx="7285920" cy="1625601"/>
          </a:xfrm>
          <a:prstGeom prst="rect">
            <a:avLst/>
          </a:prstGeom>
        </p:spPr>
        <p:txBody>
          <a:bodyPr/>
          <a:lstStyle>
            <a:lvl1pPr algn="ctr" defTabSz="1300377">
              <a:lnSpc>
                <a:spcPct val="100000"/>
              </a:lnSpc>
              <a:defRPr sz="5600">
                <a:solidFill>
                  <a:srgbClr val="FF66FF"/>
                </a:solidFill>
                <a:latin typeface="+mj-lt"/>
                <a:ea typeface="+mj-ea"/>
                <a:cs typeface="+mj-cs"/>
                <a:sym typeface="Calibri"/>
              </a:defRPr>
            </a:lvl1pPr>
          </a:lstStyle>
          <a:p>
            <a:pPr/>
            <a:r>
              <a:t>Title Text</a:t>
            </a:r>
          </a:p>
        </p:txBody>
      </p:sp>
      <p:sp>
        <p:nvSpPr>
          <p:cNvPr id="141" name="Body Level One…"/>
          <p:cNvSpPr txBox="1"/>
          <p:nvPr>
            <p:ph type="body" sz="quarter" idx="1"/>
          </p:nvPr>
        </p:nvSpPr>
        <p:spPr>
          <a:xfrm>
            <a:off x="6384289" y="1804462"/>
            <a:ext cx="5743788" cy="7742303"/>
          </a:xfrm>
          <a:prstGeom prst="rect">
            <a:avLst/>
          </a:prstGeom>
          <a:solidFill>
            <a:srgbClr val="000000"/>
          </a:solidFill>
        </p:spPr>
        <p:txBody>
          <a:bodyPr/>
          <a:lstStyle>
            <a:lvl1pPr marL="465329" indent="-465329" defTabSz="1300377">
              <a:lnSpc>
                <a:spcPct val="100000"/>
              </a:lnSpc>
              <a:spcBef>
                <a:spcPts val="900"/>
              </a:spcBef>
              <a:buClr>
                <a:srgbClr val="FF66FF"/>
              </a:buClr>
              <a:defRPr>
                <a:solidFill>
                  <a:srgbClr val="FFFFFF"/>
                </a:solidFill>
              </a:defRPr>
            </a:lvl1pPr>
            <a:lvl2pPr marL="909563" indent="-452399" defTabSz="1300377">
              <a:lnSpc>
                <a:spcPct val="100000"/>
              </a:lnSpc>
              <a:spcBef>
                <a:spcPts val="900"/>
              </a:spcBef>
              <a:buClr>
                <a:srgbClr val="FF66FF"/>
              </a:buClr>
              <a:buChar char="–"/>
              <a:defRPr>
                <a:solidFill>
                  <a:srgbClr val="FFFFFF"/>
                </a:solidFill>
              </a:defRPr>
            </a:lvl2pPr>
            <a:lvl3pPr marL="1348631" indent="-434303" defTabSz="1300377">
              <a:lnSpc>
                <a:spcPct val="100000"/>
              </a:lnSpc>
              <a:spcBef>
                <a:spcPts val="900"/>
              </a:spcBef>
              <a:buClr>
                <a:srgbClr val="FF66FF"/>
              </a:buClr>
              <a:defRPr>
                <a:solidFill>
                  <a:srgbClr val="FFFFFF"/>
                </a:solidFill>
              </a:defRPr>
            </a:lvl3pPr>
            <a:lvl4pPr marL="1854050" indent="-482559" defTabSz="1300377">
              <a:lnSpc>
                <a:spcPct val="100000"/>
              </a:lnSpc>
              <a:spcBef>
                <a:spcPts val="900"/>
              </a:spcBef>
              <a:buClr>
                <a:srgbClr val="FF66FF"/>
              </a:buClr>
              <a:buChar char="–"/>
              <a:defRPr>
                <a:solidFill>
                  <a:srgbClr val="FFFFFF"/>
                </a:solidFill>
              </a:defRPr>
            </a:lvl4pPr>
            <a:lvl5pPr marL="2311212" indent="-482559" defTabSz="1300377">
              <a:lnSpc>
                <a:spcPct val="100000"/>
              </a:lnSpc>
              <a:spcBef>
                <a:spcPts val="900"/>
              </a:spcBef>
              <a:buClr>
                <a:srgbClr val="FF66FF"/>
              </a:buClr>
              <a:buChar cha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42" name="Slide Number"/>
          <p:cNvSpPr txBox="1"/>
          <p:nvPr>
            <p:ph type="sldNum" sz="quarter" idx="2"/>
          </p:nvPr>
        </p:nvSpPr>
        <p:spPr>
          <a:xfrm>
            <a:off x="12019703" y="8779792"/>
            <a:ext cx="3034455" cy="5207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ammenligning">
    <p:spTree>
      <p:nvGrpSpPr>
        <p:cNvPr id="1" name=""/>
        <p:cNvGrpSpPr/>
        <p:nvPr/>
      </p:nvGrpSpPr>
      <p:grpSpPr>
        <a:xfrm>
          <a:off x="0" y="0"/>
          <a:ext cx="0" cy="0"/>
          <a:chOff x="0" y="0"/>
          <a:chExt cx="0" cy="0"/>
        </a:xfrm>
      </p:grpSpPr>
      <p:pic>
        <p:nvPicPr>
          <p:cNvPr id="149" name="Picture 2" descr="Picture 2"/>
          <p:cNvPicPr>
            <a:picLocks noChangeAspect="1"/>
          </p:cNvPicPr>
          <p:nvPr/>
        </p:nvPicPr>
        <p:blipFill>
          <a:blip r:embed="rId2">
            <a:extLst/>
          </a:blip>
          <a:stretch>
            <a:fillRect/>
          </a:stretch>
        </p:blipFill>
        <p:spPr>
          <a:xfrm>
            <a:off x="10672898" y="206840"/>
            <a:ext cx="8100909" cy="8323073"/>
          </a:xfrm>
          <a:prstGeom prst="rect">
            <a:avLst/>
          </a:prstGeom>
          <a:ln w="12700">
            <a:miter lim="400000"/>
          </a:ln>
        </p:spPr>
      </p:pic>
      <p:sp>
        <p:nvSpPr>
          <p:cNvPr id="150" name="Rektangel 7"/>
          <p:cNvSpPr/>
          <p:nvPr/>
        </p:nvSpPr>
        <p:spPr>
          <a:xfrm>
            <a:off x="5734050" y="-1"/>
            <a:ext cx="13004800" cy="9753601"/>
          </a:xfrm>
          <a:prstGeom prst="rect">
            <a:avLst/>
          </a:prstGeom>
          <a:solidFill>
            <a:srgbClr val="000000"/>
          </a:solidFill>
          <a:ln w="25400">
            <a:solidFill>
              <a:srgbClr val="3A5E8A"/>
            </a:solidFill>
          </a:ln>
        </p:spPr>
        <p:txBody>
          <a:bodyPr lIns="65023" tIns="65023" rIns="65023" bIns="65023" anchor="ctr"/>
          <a:lstStyle/>
          <a:p>
            <a:pPr algn="ctr">
              <a:defRPr>
                <a:solidFill>
                  <a:srgbClr val="FFFFFF"/>
                </a:solidFill>
              </a:defRPr>
            </a:pPr>
          </a:p>
        </p:txBody>
      </p:sp>
      <p:pic>
        <p:nvPicPr>
          <p:cNvPr id="151" name="Picture 2" descr="Picture 2">
            <a:hlinkClick r:id="rId3" invalidUrl="" action="" tgtFrame="" tooltip="" history="1" highlightClick="0" endSnd="0"/>
          </p:cNvPr>
          <p:cNvPicPr>
            <a:picLocks noChangeAspect="1"/>
          </p:cNvPicPr>
          <p:nvPr/>
        </p:nvPicPr>
        <p:blipFill>
          <a:blip r:embed="rId4">
            <a:extLst/>
          </a:blip>
          <a:stretch>
            <a:fillRect/>
          </a:stretch>
        </p:blipFill>
        <p:spPr>
          <a:xfrm rot="21311481">
            <a:off x="4625410" y="480564"/>
            <a:ext cx="6177282" cy="5323843"/>
          </a:xfrm>
          <a:prstGeom prst="rect">
            <a:avLst/>
          </a:prstGeom>
          <a:ln w="12700">
            <a:miter lim="400000"/>
          </a:ln>
        </p:spPr>
      </p:pic>
      <p:sp>
        <p:nvSpPr>
          <p:cNvPr id="152" name="Title Text"/>
          <p:cNvSpPr txBox="1"/>
          <p:nvPr>
            <p:ph type="title"/>
          </p:nvPr>
        </p:nvSpPr>
        <p:spPr>
          <a:xfrm>
            <a:off x="10802693" y="83947"/>
            <a:ext cx="7285920" cy="1625601"/>
          </a:xfrm>
          <a:prstGeom prst="rect">
            <a:avLst/>
          </a:prstGeom>
        </p:spPr>
        <p:txBody>
          <a:bodyPr/>
          <a:lstStyle>
            <a:lvl1pPr algn="ctr" defTabSz="1300377">
              <a:lnSpc>
                <a:spcPct val="100000"/>
              </a:lnSpc>
              <a:defRPr sz="5600">
                <a:solidFill>
                  <a:srgbClr val="FF66FF"/>
                </a:solidFill>
                <a:latin typeface="+mj-lt"/>
                <a:ea typeface="+mj-ea"/>
                <a:cs typeface="+mj-cs"/>
                <a:sym typeface="Calibri"/>
              </a:defRPr>
            </a:lvl1pPr>
          </a:lstStyle>
          <a:p>
            <a:pPr/>
            <a:r>
              <a:t>Title Text</a:t>
            </a:r>
          </a:p>
        </p:txBody>
      </p:sp>
      <p:sp>
        <p:nvSpPr>
          <p:cNvPr id="153" name="Body Level One…"/>
          <p:cNvSpPr txBox="1"/>
          <p:nvPr>
            <p:ph type="body" sz="quarter" idx="1"/>
          </p:nvPr>
        </p:nvSpPr>
        <p:spPr>
          <a:xfrm>
            <a:off x="6384289" y="2183276"/>
            <a:ext cx="5746046" cy="909884"/>
          </a:xfrm>
          <a:prstGeom prst="rect">
            <a:avLst/>
          </a:prstGeom>
          <a:solidFill>
            <a:srgbClr val="000000"/>
          </a:solidFill>
        </p:spPr>
        <p:txBody>
          <a:bodyPr anchor="b"/>
          <a:lstStyle>
            <a:lvl1pPr marL="0" indent="0" defTabSz="1300377">
              <a:lnSpc>
                <a:spcPct val="100000"/>
              </a:lnSpc>
              <a:spcBef>
                <a:spcPts val="800"/>
              </a:spcBef>
              <a:buSzTx/>
              <a:buFontTx/>
              <a:buNone/>
              <a:defRPr b="1" sz="3400">
                <a:solidFill>
                  <a:srgbClr val="FFFFFF"/>
                </a:solidFill>
              </a:defRPr>
            </a:lvl1pPr>
            <a:lvl2pPr marL="0" indent="457164" defTabSz="1300377">
              <a:lnSpc>
                <a:spcPct val="100000"/>
              </a:lnSpc>
              <a:spcBef>
                <a:spcPts val="800"/>
              </a:spcBef>
              <a:buSzTx/>
              <a:buFontTx/>
              <a:buNone/>
              <a:defRPr b="1" sz="3400">
                <a:solidFill>
                  <a:srgbClr val="FFFFFF"/>
                </a:solidFill>
              </a:defRPr>
            </a:lvl2pPr>
            <a:lvl3pPr marL="0" indent="914328" defTabSz="1300377">
              <a:lnSpc>
                <a:spcPct val="100000"/>
              </a:lnSpc>
              <a:spcBef>
                <a:spcPts val="800"/>
              </a:spcBef>
              <a:buSzTx/>
              <a:buFontTx/>
              <a:buNone/>
              <a:defRPr b="1" sz="3400">
                <a:solidFill>
                  <a:srgbClr val="FFFFFF"/>
                </a:solidFill>
              </a:defRPr>
            </a:lvl3pPr>
            <a:lvl4pPr marL="0" indent="1371490" defTabSz="1300377">
              <a:lnSpc>
                <a:spcPct val="100000"/>
              </a:lnSpc>
              <a:spcBef>
                <a:spcPts val="800"/>
              </a:spcBef>
              <a:buSzTx/>
              <a:buFontTx/>
              <a:buNone/>
              <a:defRPr b="1" sz="3400">
                <a:solidFill>
                  <a:srgbClr val="FFFFFF"/>
                </a:solidFill>
              </a:defRPr>
            </a:lvl4pPr>
            <a:lvl5pPr marL="0" indent="1828654" defTabSz="1300377">
              <a:lnSpc>
                <a:spcPct val="100000"/>
              </a:lnSpc>
              <a:spcBef>
                <a:spcPts val="800"/>
              </a:spcBef>
              <a:buSzTx/>
              <a:buFontTx/>
              <a:buNone/>
              <a:defRPr b="1" sz="3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54" name="Pladsholder til tekst 4"/>
          <p:cNvSpPr/>
          <p:nvPr>
            <p:ph type="body" sz="quarter" idx="21"/>
          </p:nvPr>
        </p:nvSpPr>
        <p:spPr>
          <a:xfrm>
            <a:off x="12340319" y="2183276"/>
            <a:ext cx="5748303" cy="909884"/>
          </a:xfrm>
          <a:prstGeom prst="rect">
            <a:avLst/>
          </a:prstGeom>
          <a:solidFill>
            <a:srgbClr val="000000"/>
          </a:solidFill>
        </p:spPr>
        <p:txBody>
          <a:bodyPr anchor="b"/>
          <a:lstStyle/>
          <a:p>
            <a:pPr marL="0" indent="0" defTabSz="1300377">
              <a:lnSpc>
                <a:spcPct val="100000"/>
              </a:lnSpc>
              <a:spcBef>
                <a:spcPts val="800"/>
              </a:spcBef>
              <a:buSzTx/>
              <a:buFontTx/>
              <a:buNone/>
              <a:defRPr b="1" sz="3400">
                <a:solidFill>
                  <a:srgbClr val="FFFFFF"/>
                </a:solidFill>
              </a:defRPr>
            </a:pPr>
          </a:p>
        </p:txBody>
      </p:sp>
      <p:sp>
        <p:nvSpPr>
          <p:cNvPr id="155" name="Slide Number"/>
          <p:cNvSpPr txBox="1"/>
          <p:nvPr>
            <p:ph type="sldNum" sz="quarter" idx="2"/>
          </p:nvPr>
        </p:nvSpPr>
        <p:spPr>
          <a:xfrm>
            <a:off x="15054157" y="9040153"/>
            <a:ext cx="451716" cy="431079"/>
          </a:xfrm>
          <a:prstGeom prst="rect">
            <a:avLst/>
          </a:prstGeom>
        </p:spPr>
        <p:txBody>
          <a:bodyPr anchor="t"/>
          <a:lstStyle>
            <a:lvl1pPr algn="l">
              <a:defRPr sz="2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Kun titel">
    <p:spTree>
      <p:nvGrpSpPr>
        <p:cNvPr id="1" name=""/>
        <p:cNvGrpSpPr/>
        <p:nvPr/>
      </p:nvGrpSpPr>
      <p:grpSpPr>
        <a:xfrm>
          <a:off x="0" y="0"/>
          <a:ext cx="0" cy="0"/>
          <a:chOff x="0" y="0"/>
          <a:chExt cx="0" cy="0"/>
        </a:xfrm>
      </p:grpSpPr>
      <p:pic>
        <p:nvPicPr>
          <p:cNvPr id="162" name="Picture 2" descr="Picture 2"/>
          <p:cNvPicPr>
            <a:picLocks noChangeAspect="1"/>
          </p:cNvPicPr>
          <p:nvPr/>
        </p:nvPicPr>
        <p:blipFill>
          <a:blip r:embed="rId2">
            <a:extLst/>
          </a:blip>
          <a:stretch>
            <a:fillRect/>
          </a:stretch>
        </p:blipFill>
        <p:spPr>
          <a:xfrm>
            <a:off x="10672898" y="206840"/>
            <a:ext cx="8100909" cy="8323073"/>
          </a:xfrm>
          <a:prstGeom prst="rect">
            <a:avLst/>
          </a:prstGeom>
          <a:ln w="12700">
            <a:miter lim="400000"/>
          </a:ln>
        </p:spPr>
      </p:pic>
      <p:sp>
        <p:nvSpPr>
          <p:cNvPr id="163" name="Rektangel 7"/>
          <p:cNvSpPr/>
          <p:nvPr/>
        </p:nvSpPr>
        <p:spPr>
          <a:xfrm>
            <a:off x="5734050" y="-1"/>
            <a:ext cx="13004800" cy="9753601"/>
          </a:xfrm>
          <a:prstGeom prst="rect">
            <a:avLst/>
          </a:prstGeom>
          <a:solidFill>
            <a:srgbClr val="000000"/>
          </a:solidFill>
          <a:ln w="25400">
            <a:solidFill>
              <a:srgbClr val="3A5E8A"/>
            </a:solidFill>
          </a:ln>
        </p:spPr>
        <p:txBody>
          <a:bodyPr lIns="65023" tIns="65023" rIns="65023" bIns="65023" anchor="ctr"/>
          <a:lstStyle/>
          <a:p>
            <a:pPr algn="ctr">
              <a:defRPr>
                <a:solidFill>
                  <a:srgbClr val="FFFFFF"/>
                </a:solidFill>
              </a:defRPr>
            </a:pPr>
          </a:p>
        </p:txBody>
      </p:sp>
      <p:pic>
        <p:nvPicPr>
          <p:cNvPr id="164" name="Picture 2" descr="Picture 2">
            <a:hlinkClick r:id="rId3" invalidUrl="" action="" tgtFrame="" tooltip="" history="1" highlightClick="0" endSnd="0"/>
          </p:cNvPr>
          <p:cNvPicPr>
            <a:picLocks noChangeAspect="1"/>
          </p:cNvPicPr>
          <p:nvPr/>
        </p:nvPicPr>
        <p:blipFill>
          <a:blip r:embed="rId4">
            <a:extLst/>
          </a:blip>
          <a:stretch>
            <a:fillRect/>
          </a:stretch>
        </p:blipFill>
        <p:spPr>
          <a:xfrm rot="21311481">
            <a:off x="4625410" y="480564"/>
            <a:ext cx="6177282" cy="5323843"/>
          </a:xfrm>
          <a:prstGeom prst="rect">
            <a:avLst/>
          </a:prstGeom>
          <a:ln w="12700">
            <a:miter lim="400000"/>
          </a:ln>
        </p:spPr>
      </p:pic>
      <p:sp>
        <p:nvSpPr>
          <p:cNvPr id="165" name="Title Text"/>
          <p:cNvSpPr txBox="1"/>
          <p:nvPr>
            <p:ph type="title"/>
          </p:nvPr>
        </p:nvSpPr>
        <p:spPr>
          <a:xfrm>
            <a:off x="10802693" y="83947"/>
            <a:ext cx="7285920" cy="1625601"/>
          </a:xfrm>
          <a:prstGeom prst="rect">
            <a:avLst/>
          </a:prstGeom>
        </p:spPr>
        <p:txBody>
          <a:bodyPr/>
          <a:lstStyle>
            <a:lvl1pPr algn="ctr" defTabSz="1300377">
              <a:lnSpc>
                <a:spcPct val="100000"/>
              </a:lnSpc>
              <a:defRPr sz="5600">
                <a:solidFill>
                  <a:srgbClr val="FF66FF"/>
                </a:solidFill>
                <a:latin typeface="+mj-lt"/>
                <a:ea typeface="+mj-ea"/>
                <a:cs typeface="+mj-cs"/>
                <a:sym typeface="Calibri"/>
              </a:defRPr>
            </a:lvl1pPr>
          </a:lstStyle>
          <a:p>
            <a:pPr/>
            <a:r>
              <a:t>Title Text</a:t>
            </a:r>
          </a:p>
        </p:txBody>
      </p:sp>
      <p:sp>
        <p:nvSpPr>
          <p:cNvPr id="166" name="Slide Number"/>
          <p:cNvSpPr txBox="1"/>
          <p:nvPr>
            <p:ph type="sldNum" sz="quarter" idx="2"/>
          </p:nvPr>
        </p:nvSpPr>
        <p:spPr>
          <a:xfrm>
            <a:off x="15054157" y="9040153"/>
            <a:ext cx="451716" cy="431079"/>
          </a:xfrm>
          <a:prstGeom prst="rect">
            <a:avLst/>
          </a:prstGeom>
        </p:spPr>
        <p:txBody>
          <a:bodyPr anchor="t"/>
          <a:lstStyle>
            <a:lvl1pPr algn="l">
              <a:defRPr sz="2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omt">
    <p:spTree>
      <p:nvGrpSpPr>
        <p:cNvPr id="1" name=""/>
        <p:cNvGrpSpPr/>
        <p:nvPr/>
      </p:nvGrpSpPr>
      <p:grpSpPr>
        <a:xfrm>
          <a:off x="0" y="0"/>
          <a:ext cx="0" cy="0"/>
          <a:chOff x="0" y="0"/>
          <a:chExt cx="0" cy="0"/>
        </a:xfrm>
      </p:grpSpPr>
      <p:pic>
        <p:nvPicPr>
          <p:cNvPr id="173" name="Picture 2" descr="Picture 2"/>
          <p:cNvPicPr>
            <a:picLocks noChangeAspect="1"/>
          </p:cNvPicPr>
          <p:nvPr/>
        </p:nvPicPr>
        <p:blipFill>
          <a:blip r:embed="rId2">
            <a:extLst/>
          </a:blip>
          <a:stretch>
            <a:fillRect/>
          </a:stretch>
        </p:blipFill>
        <p:spPr>
          <a:xfrm>
            <a:off x="10672898" y="206840"/>
            <a:ext cx="8100909" cy="8323073"/>
          </a:xfrm>
          <a:prstGeom prst="rect">
            <a:avLst/>
          </a:prstGeom>
          <a:ln w="12700">
            <a:miter lim="400000"/>
          </a:ln>
        </p:spPr>
      </p:pic>
      <p:sp>
        <p:nvSpPr>
          <p:cNvPr id="174" name="Rektangel 7"/>
          <p:cNvSpPr/>
          <p:nvPr/>
        </p:nvSpPr>
        <p:spPr>
          <a:xfrm>
            <a:off x="5734050" y="-1"/>
            <a:ext cx="13004800" cy="9753601"/>
          </a:xfrm>
          <a:prstGeom prst="rect">
            <a:avLst/>
          </a:prstGeom>
          <a:solidFill>
            <a:srgbClr val="000000"/>
          </a:solidFill>
          <a:ln w="25400">
            <a:solidFill>
              <a:srgbClr val="3A5E8A"/>
            </a:solidFill>
          </a:ln>
        </p:spPr>
        <p:txBody>
          <a:bodyPr lIns="65023" tIns="65023" rIns="65023" bIns="65023" anchor="ctr"/>
          <a:lstStyle/>
          <a:p>
            <a:pPr algn="ctr">
              <a:defRPr>
                <a:solidFill>
                  <a:srgbClr val="FFFFFF"/>
                </a:solidFill>
              </a:defRPr>
            </a:pPr>
          </a:p>
        </p:txBody>
      </p:sp>
      <p:pic>
        <p:nvPicPr>
          <p:cNvPr id="175" name="Picture 2" descr="Picture 2">
            <a:hlinkClick r:id="rId3" invalidUrl="" action="" tgtFrame="" tooltip="" history="1" highlightClick="0" endSnd="0"/>
          </p:cNvPr>
          <p:cNvPicPr>
            <a:picLocks noChangeAspect="1"/>
          </p:cNvPicPr>
          <p:nvPr/>
        </p:nvPicPr>
        <p:blipFill>
          <a:blip r:embed="rId4">
            <a:extLst/>
          </a:blip>
          <a:stretch>
            <a:fillRect/>
          </a:stretch>
        </p:blipFill>
        <p:spPr>
          <a:xfrm rot="21311481">
            <a:off x="4625410" y="480564"/>
            <a:ext cx="6177282" cy="5323843"/>
          </a:xfrm>
          <a:prstGeom prst="rect">
            <a:avLst/>
          </a:prstGeom>
          <a:ln w="12700">
            <a:miter lim="400000"/>
          </a:ln>
        </p:spPr>
      </p:pic>
      <p:sp>
        <p:nvSpPr>
          <p:cNvPr id="176" name="Slide Number"/>
          <p:cNvSpPr txBox="1"/>
          <p:nvPr>
            <p:ph type="sldNum" sz="quarter" idx="2"/>
          </p:nvPr>
        </p:nvSpPr>
        <p:spPr>
          <a:xfrm>
            <a:off x="15054157" y="9040153"/>
            <a:ext cx="451716" cy="431079"/>
          </a:xfrm>
          <a:prstGeom prst="rect">
            <a:avLst/>
          </a:prstGeom>
        </p:spPr>
        <p:txBody>
          <a:bodyPr anchor="t"/>
          <a:lstStyle>
            <a:lvl1pPr algn="l">
              <a:defRPr sz="2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dhold med billedtekst">
    <p:spTree>
      <p:nvGrpSpPr>
        <p:cNvPr id="1" name=""/>
        <p:cNvGrpSpPr/>
        <p:nvPr/>
      </p:nvGrpSpPr>
      <p:grpSpPr>
        <a:xfrm>
          <a:off x="0" y="0"/>
          <a:ext cx="0" cy="0"/>
          <a:chOff x="0" y="0"/>
          <a:chExt cx="0" cy="0"/>
        </a:xfrm>
      </p:grpSpPr>
      <p:pic>
        <p:nvPicPr>
          <p:cNvPr id="183" name="Picture 2" descr="Picture 2"/>
          <p:cNvPicPr>
            <a:picLocks noChangeAspect="1"/>
          </p:cNvPicPr>
          <p:nvPr/>
        </p:nvPicPr>
        <p:blipFill>
          <a:blip r:embed="rId2">
            <a:extLst/>
          </a:blip>
          <a:stretch>
            <a:fillRect/>
          </a:stretch>
        </p:blipFill>
        <p:spPr>
          <a:xfrm>
            <a:off x="10672898" y="206840"/>
            <a:ext cx="8100909" cy="8323073"/>
          </a:xfrm>
          <a:prstGeom prst="rect">
            <a:avLst/>
          </a:prstGeom>
          <a:ln w="12700">
            <a:miter lim="400000"/>
          </a:ln>
        </p:spPr>
      </p:pic>
      <p:sp>
        <p:nvSpPr>
          <p:cNvPr id="184" name="Rektangel 7"/>
          <p:cNvSpPr/>
          <p:nvPr/>
        </p:nvSpPr>
        <p:spPr>
          <a:xfrm>
            <a:off x="5734050" y="-1"/>
            <a:ext cx="13004800" cy="9753601"/>
          </a:xfrm>
          <a:prstGeom prst="rect">
            <a:avLst/>
          </a:prstGeom>
          <a:solidFill>
            <a:srgbClr val="000000"/>
          </a:solidFill>
          <a:ln w="25400">
            <a:solidFill>
              <a:srgbClr val="3A5E8A"/>
            </a:solidFill>
          </a:ln>
        </p:spPr>
        <p:txBody>
          <a:bodyPr lIns="65023" tIns="65023" rIns="65023" bIns="65023" anchor="ctr"/>
          <a:lstStyle/>
          <a:p>
            <a:pPr algn="ctr">
              <a:defRPr>
                <a:solidFill>
                  <a:srgbClr val="FFFFFF"/>
                </a:solidFill>
              </a:defRPr>
            </a:pPr>
          </a:p>
        </p:txBody>
      </p:sp>
      <p:pic>
        <p:nvPicPr>
          <p:cNvPr id="185" name="Picture 2" descr="Picture 2">
            <a:hlinkClick r:id="rId3" invalidUrl="" action="" tgtFrame="" tooltip="" history="1" highlightClick="0" endSnd="0"/>
          </p:cNvPr>
          <p:cNvPicPr>
            <a:picLocks noChangeAspect="1"/>
          </p:cNvPicPr>
          <p:nvPr/>
        </p:nvPicPr>
        <p:blipFill>
          <a:blip r:embed="rId4">
            <a:extLst/>
          </a:blip>
          <a:stretch>
            <a:fillRect/>
          </a:stretch>
        </p:blipFill>
        <p:spPr>
          <a:xfrm rot="21311481">
            <a:off x="4625410" y="480564"/>
            <a:ext cx="6177282" cy="5323843"/>
          </a:xfrm>
          <a:prstGeom prst="rect">
            <a:avLst/>
          </a:prstGeom>
          <a:ln w="12700">
            <a:miter lim="400000"/>
          </a:ln>
        </p:spPr>
      </p:pic>
      <p:sp>
        <p:nvSpPr>
          <p:cNvPr id="186" name="Title Text"/>
          <p:cNvSpPr txBox="1"/>
          <p:nvPr>
            <p:ph type="title"/>
          </p:nvPr>
        </p:nvSpPr>
        <p:spPr>
          <a:xfrm>
            <a:off x="6384301" y="388340"/>
            <a:ext cx="4278492" cy="1652694"/>
          </a:xfrm>
          <a:prstGeom prst="rect">
            <a:avLst/>
          </a:prstGeom>
        </p:spPr>
        <p:txBody>
          <a:bodyPr anchor="b"/>
          <a:lstStyle>
            <a:lvl1pPr defTabSz="1300377">
              <a:lnSpc>
                <a:spcPct val="100000"/>
              </a:lnSpc>
              <a:defRPr b="1" sz="2800">
                <a:solidFill>
                  <a:srgbClr val="FF66FF"/>
                </a:solidFill>
                <a:latin typeface="+mj-lt"/>
                <a:ea typeface="+mj-ea"/>
                <a:cs typeface="+mj-cs"/>
                <a:sym typeface="Calibri"/>
              </a:defRPr>
            </a:lvl1pPr>
          </a:lstStyle>
          <a:p>
            <a:pPr/>
            <a:r>
              <a:t>Title Text</a:t>
            </a:r>
          </a:p>
        </p:txBody>
      </p:sp>
      <p:sp>
        <p:nvSpPr>
          <p:cNvPr id="187" name="Body Level One…"/>
          <p:cNvSpPr txBox="1"/>
          <p:nvPr>
            <p:ph type="body" sz="half" idx="1"/>
          </p:nvPr>
        </p:nvSpPr>
        <p:spPr>
          <a:xfrm>
            <a:off x="10818565" y="388337"/>
            <a:ext cx="7270045" cy="8324429"/>
          </a:xfrm>
          <a:prstGeom prst="rect">
            <a:avLst/>
          </a:prstGeom>
          <a:solidFill>
            <a:srgbClr val="000000"/>
          </a:solidFill>
        </p:spPr>
        <p:txBody>
          <a:bodyPr/>
          <a:lstStyle>
            <a:lvl1pPr marL="471451" indent="-471451" defTabSz="1300377">
              <a:lnSpc>
                <a:spcPct val="100000"/>
              </a:lnSpc>
              <a:spcBef>
                <a:spcPts val="1000"/>
              </a:spcBef>
              <a:buClr>
                <a:srgbClr val="FF66FF"/>
              </a:buClr>
              <a:defRPr sz="4400">
                <a:solidFill>
                  <a:srgbClr val="FFFFFF"/>
                </a:solidFill>
              </a:defRPr>
            </a:lvl1pPr>
            <a:lvl2pPr marL="906162" indent="-448997" defTabSz="1300377">
              <a:lnSpc>
                <a:spcPct val="100000"/>
              </a:lnSpc>
              <a:spcBef>
                <a:spcPts val="1000"/>
              </a:spcBef>
              <a:buClr>
                <a:srgbClr val="FF66FF"/>
              </a:buClr>
              <a:buChar char="–"/>
              <a:defRPr sz="4400">
                <a:solidFill>
                  <a:srgbClr val="FFFFFF"/>
                </a:solidFill>
              </a:defRPr>
            </a:lvl2pPr>
            <a:lvl3pPr marL="1333393" indent="-419065" defTabSz="1300377">
              <a:lnSpc>
                <a:spcPct val="100000"/>
              </a:lnSpc>
              <a:spcBef>
                <a:spcPts val="1000"/>
              </a:spcBef>
              <a:buClr>
                <a:srgbClr val="FF66FF"/>
              </a:buClr>
              <a:defRPr sz="4400">
                <a:solidFill>
                  <a:srgbClr val="FFFFFF"/>
                </a:solidFill>
              </a:defRPr>
            </a:lvl3pPr>
            <a:lvl4pPr marL="1874369" indent="-502878" defTabSz="1300377">
              <a:lnSpc>
                <a:spcPct val="100000"/>
              </a:lnSpc>
              <a:spcBef>
                <a:spcPts val="1000"/>
              </a:spcBef>
              <a:buClr>
                <a:srgbClr val="FF66FF"/>
              </a:buClr>
              <a:buChar char="–"/>
              <a:defRPr sz="4400">
                <a:solidFill>
                  <a:srgbClr val="FFFFFF"/>
                </a:solidFill>
              </a:defRPr>
            </a:lvl4pPr>
            <a:lvl5pPr marL="2331531" indent="-502878" defTabSz="1300377">
              <a:lnSpc>
                <a:spcPct val="100000"/>
              </a:lnSpc>
              <a:spcBef>
                <a:spcPts val="1000"/>
              </a:spcBef>
              <a:buClr>
                <a:srgbClr val="FF66FF"/>
              </a:buClr>
              <a:buChar char="»"/>
              <a:defRPr sz="4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88" name="Pladsholder til tekst 3"/>
          <p:cNvSpPr/>
          <p:nvPr>
            <p:ph type="body" sz="quarter" idx="21"/>
          </p:nvPr>
        </p:nvSpPr>
        <p:spPr>
          <a:xfrm>
            <a:off x="6384301" y="2041036"/>
            <a:ext cx="4278492" cy="6671735"/>
          </a:xfrm>
          <a:prstGeom prst="rect">
            <a:avLst/>
          </a:prstGeom>
          <a:solidFill>
            <a:srgbClr val="000000"/>
          </a:solidFill>
        </p:spPr>
        <p:txBody>
          <a:bodyPr/>
          <a:lstStyle/>
          <a:p>
            <a:pPr marL="0" indent="0" defTabSz="1300377">
              <a:lnSpc>
                <a:spcPct val="100000"/>
              </a:lnSpc>
              <a:spcBef>
                <a:spcPts val="400"/>
              </a:spcBef>
              <a:buSzTx/>
              <a:buFontTx/>
              <a:buNone/>
              <a:defRPr sz="1800">
                <a:solidFill>
                  <a:srgbClr val="FFFFFF"/>
                </a:solidFill>
              </a:defRPr>
            </a:pPr>
          </a:p>
        </p:txBody>
      </p:sp>
      <p:sp>
        <p:nvSpPr>
          <p:cNvPr id="189" name="Slide Number"/>
          <p:cNvSpPr txBox="1"/>
          <p:nvPr>
            <p:ph type="sldNum" sz="quarter" idx="2"/>
          </p:nvPr>
        </p:nvSpPr>
        <p:spPr>
          <a:xfrm>
            <a:off x="15054157" y="9040153"/>
            <a:ext cx="451716" cy="431079"/>
          </a:xfrm>
          <a:prstGeom prst="rect">
            <a:avLst/>
          </a:prstGeom>
        </p:spPr>
        <p:txBody>
          <a:bodyPr anchor="t"/>
          <a:lstStyle>
            <a:lvl1pPr algn="l">
              <a:defRPr sz="2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llede med billedtekst">
    <p:spTree>
      <p:nvGrpSpPr>
        <p:cNvPr id="1" name=""/>
        <p:cNvGrpSpPr/>
        <p:nvPr/>
      </p:nvGrpSpPr>
      <p:grpSpPr>
        <a:xfrm>
          <a:off x="0" y="0"/>
          <a:ext cx="0" cy="0"/>
          <a:chOff x="0" y="0"/>
          <a:chExt cx="0" cy="0"/>
        </a:xfrm>
      </p:grpSpPr>
      <p:pic>
        <p:nvPicPr>
          <p:cNvPr id="196" name="Picture 2" descr="Picture 2"/>
          <p:cNvPicPr>
            <a:picLocks noChangeAspect="1"/>
          </p:cNvPicPr>
          <p:nvPr/>
        </p:nvPicPr>
        <p:blipFill>
          <a:blip r:embed="rId2">
            <a:extLst/>
          </a:blip>
          <a:stretch>
            <a:fillRect/>
          </a:stretch>
        </p:blipFill>
        <p:spPr>
          <a:xfrm>
            <a:off x="10672898" y="206840"/>
            <a:ext cx="8100909" cy="8323073"/>
          </a:xfrm>
          <a:prstGeom prst="rect">
            <a:avLst/>
          </a:prstGeom>
          <a:ln w="12700">
            <a:miter lim="400000"/>
          </a:ln>
        </p:spPr>
      </p:pic>
      <p:sp>
        <p:nvSpPr>
          <p:cNvPr id="197" name="Rektangel 7"/>
          <p:cNvSpPr/>
          <p:nvPr/>
        </p:nvSpPr>
        <p:spPr>
          <a:xfrm>
            <a:off x="5734050" y="-1"/>
            <a:ext cx="13004800" cy="9753601"/>
          </a:xfrm>
          <a:prstGeom prst="rect">
            <a:avLst/>
          </a:prstGeom>
          <a:solidFill>
            <a:srgbClr val="000000"/>
          </a:solidFill>
          <a:ln w="25400">
            <a:solidFill>
              <a:srgbClr val="3A5E8A"/>
            </a:solidFill>
          </a:ln>
        </p:spPr>
        <p:txBody>
          <a:bodyPr lIns="65023" tIns="65023" rIns="65023" bIns="65023" anchor="ctr"/>
          <a:lstStyle/>
          <a:p>
            <a:pPr algn="ctr">
              <a:defRPr>
                <a:solidFill>
                  <a:srgbClr val="FFFFFF"/>
                </a:solidFill>
              </a:defRPr>
            </a:pPr>
          </a:p>
        </p:txBody>
      </p:sp>
      <p:pic>
        <p:nvPicPr>
          <p:cNvPr id="198" name="Picture 2" descr="Picture 2">
            <a:hlinkClick r:id="rId3" invalidUrl="" action="" tgtFrame="" tooltip="" history="1" highlightClick="0" endSnd="0"/>
          </p:cNvPr>
          <p:cNvPicPr>
            <a:picLocks noChangeAspect="1"/>
          </p:cNvPicPr>
          <p:nvPr/>
        </p:nvPicPr>
        <p:blipFill>
          <a:blip r:embed="rId4">
            <a:extLst/>
          </a:blip>
          <a:stretch>
            <a:fillRect/>
          </a:stretch>
        </p:blipFill>
        <p:spPr>
          <a:xfrm rot="21311481">
            <a:off x="4625410" y="480564"/>
            <a:ext cx="6177282" cy="5323843"/>
          </a:xfrm>
          <a:prstGeom prst="rect">
            <a:avLst/>
          </a:prstGeom>
          <a:ln w="12700">
            <a:miter lim="400000"/>
          </a:ln>
        </p:spPr>
      </p:pic>
      <p:sp>
        <p:nvSpPr>
          <p:cNvPr id="199" name="Title Text"/>
          <p:cNvSpPr txBox="1"/>
          <p:nvPr>
            <p:ph type="title"/>
          </p:nvPr>
        </p:nvSpPr>
        <p:spPr>
          <a:xfrm>
            <a:off x="8283082" y="6827519"/>
            <a:ext cx="7802881" cy="806029"/>
          </a:xfrm>
          <a:prstGeom prst="rect">
            <a:avLst/>
          </a:prstGeom>
        </p:spPr>
        <p:txBody>
          <a:bodyPr anchor="b"/>
          <a:lstStyle>
            <a:lvl1pPr defTabSz="1300377">
              <a:lnSpc>
                <a:spcPct val="100000"/>
              </a:lnSpc>
              <a:defRPr b="1" sz="2800">
                <a:solidFill>
                  <a:srgbClr val="FF66FF"/>
                </a:solidFill>
                <a:latin typeface="+mj-lt"/>
                <a:ea typeface="+mj-ea"/>
                <a:cs typeface="+mj-cs"/>
                <a:sym typeface="Calibri"/>
              </a:defRPr>
            </a:lvl1pPr>
          </a:lstStyle>
          <a:p>
            <a:pPr/>
            <a:r>
              <a:t>Title Text</a:t>
            </a:r>
          </a:p>
        </p:txBody>
      </p:sp>
      <p:sp>
        <p:nvSpPr>
          <p:cNvPr id="200" name="Pladsholder til billede 2"/>
          <p:cNvSpPr/>
          <p:nvPr>
            <p:ph type="pic" sz="quarter" idx="21"/>
          </p:nvPr>
        </p:nvSpPr>
        <p:spPr>
          <a:xfrm>
            <a:off x="8283082" y="871502"/>
            <a:ext cx="7802881" cy="5852161"/>
          </a:xfrm>
          <a:prstGeom prst="rect">
            <a:avLst/>
          </a:prstGeom>
        </p:spPr>
        <p:txBody>
          <a:bodyPr lIns="91439" tIns="45719" rIns="91439" bIns="45719">
            <a:noAutofit/>
          </a:bodyPr>
          <a:lstStyle/>
          <a:p>
            <a:pPr/>
          </a:p>
        </p:txBody>
      </p:sp>
      <p:sp>
        <p:nvSpPr>
          <p:cNvPr id="201" name="Body Level One…"/>
          <p:cNvSpPr txBox="1"/>
          <p:nvPr>
            <p:ph type="body" sz="quarter" idx="1"/>
          </p:nvPr>
        </p:nvSpPr>
        <p:spPr>
          <a:xfrm>
            <a:off x="8283082" y="7633547"/>
            <a:ext cx="7802881" cy="1144693"/>
          </a:xfrm>
          <a:prstGeom prst="rect">
            <a:avLst/>
          </a:prstGeom>
          <a:solidFill>
            <a:srgbClr val="000000"/>
          </a:solidFill>
        </p:spPr>
        <p:txBody>
          <a:bodyPr/>
          <a:lstStyle>
            <a:lvl1pPr marL="0" indent="0" defTabSz="1300377">
              <a:lnSpc>
                <a:spcPct val="100000"/>
              </a:lnSpc>
              <a:spcBef>
                <a:spcPts val="400"/>
              </a:spcBef>
              <a:buSzTx/>
              <a:buFontTx/>
              <a:buNone/>
              <a:defRPr sz="1800">
                <a:solidFill>
                  <a:srgbClr val="FFFFFF"/>
                </a:solidFill>
              </a:defRPr>
            </a:lvl1pPr>
            <a:lvl2pPr marL="0" indent="457164" defTabSz="1300377">
              <a:lnSpc>
                <a:spcPct val="100000"/>
              </a:lnSpc>
              <a:spcBef>
                <a:spcPts val="400"/>
              </a:spcBef>
              <a:buSzTx/>
              <a:buFontTx/>
              <a:buNone/>
              <a:defRPr sz="1800">
                <a:solidFill>
                  <a:srgbClr val="FFFFFF"/>
                </a:solidFill>
              </a:defRPr>
            </a:lvl2pPr>
            <a:lvl3pPr marL="0" indent="914328" defTabSz="1300377">
              <a:lnSpc>
                <a:spcPct val="100000"/>
              </a:lnSpc>
              <a:spcBef>
                <a:spcPts val="400"/>
              </a:spcBef>
              <a:buSzTx/>
              <a:buFontTx/>
              <a:buNone/>
              <a:defRPr sz="1800">
                <a:solidFill>
                  <a:srgbClr val="FFFFFF"/>
                </a:solidFill>
              </a:defRPr>
            </a:lvl3pPr>
            <a:lvl4pPr marL="0" indent="1371490" defTabSz="1300377">
              <a:lnSpc>
                <a:spcPct val="100000"/>
              </a:lnSpc>
              <a:spcBef>
                <a:spcPts val="400"/>
              </a:spcBef>
              <a:buSzTx/>
              <a:buFontTx/>
              <a:buNone/>
              <a:defRPr sz="1800">
                <a:solidFill>
                  <a:srgbClr val="FFFFFF"/>
                </a:solidFill>
              </a:defRPr>
            </a:lvl4pPr>
            <a:lvl5pPr marL="0" indent="1828654" defTabSz="1300377">
              <a:lnSpc>
                <a:spcPct val="100000"/>
              </a:lnSpc>
              <a:spcBef>
                <a:spcPts val="400"/>
              </a:spcBef>
              <a:buSzTx/>
              <a:buFontTx/>
              <a:buNone/>
              <a:defRPr sz="1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02" name="Slide Number"/>
          <p:cNvSpPr txBox="1"/>
          <p:nvPr>
            <p:ph type="sldNum" sz="quarter" idx="2"/>
          </p:nvPr>
        </p:nvSpPr>
        <p:spPr>
          <a:xfrm>
            <a:off x="15054157" y="9040153"/>
            <a:ext cx="451716" cy="431079"/>
          </a:xfrm>
          <a:prstGeom prst="rect">
            <a:avLst/>
          </a:prstGeom>
        </p:spPr>
        <p:txBody>
          <a:bodyPr anchor="t"/>
          <a:lstStyle>
            <a:lvl1pPr algn="l">
              <a:defRPr sz="24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g indholdsobjek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sz="half"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g indholdsobjekt 0">
    <p:bg>
      <p:bgPr>
        <a:solidFill>
          <a:srgbClr val="414141"/>
        </a:solidFill>
      </p:bgPr>
    </p:bg>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30" name="Body Level One…"/>
          <p:cNvSpPr txBox="1"/>
          <p:nvPr>
            <p:ph type="body" sz="half"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fsnitsoverskrift">
    <p:spTree>
      <p:nvGrpSpPr>
        <p:cNvPr id="1" name=""/>
        <p:cNvGrpSpPr/>
        <p:nvPr/>
      </p:nvGrpSpPr>
      <p:grpSpPr>
        <a:xfrm>
          <a:off x="0" y="0"/>
          <a:ext cx="0" cy="0"/>
          <a:chOff x="0" y="0"/>
          <a:chExt cx="0" cy="0"/>
        </a:xfrm>
      </p:grpSpPr>
      <p:sp>
        <p:nvSpPr>
          <p:cNvPr id="38" name="Title Text"/>
          <p:cNvSpPr txBox="1"/>
          <p:nvPr>
            <p:ph type="title"/>
          </p:nvPr>
        </p:nvSpPr>
        <p:spPr>
          <a:xfrm>
            <a:off x="6621357" y="2431628"/>
            <a:ext cx="11216641" cy="4057227"/>
          </a:xfrm>
          <a:prstGeom prst="rect">
            <a:avLst/>
          </a:prstGeom>
        </p:spPr>
        <p:txBody>
          <a:bodyPr anchor="b"/>
          <a:lstStyle>
            <a:lvl1pPr>
              <a:defRPr sz="8400"/>
            </a:lvl1pPr>
          </a:lstStyle>
          <a:p>
            <a:pPr/>
            <a:r>
              <a:t>Title Text</a:t>
            </a:r>
          </a:p>
        </p:txBody>
      </p:sp>
      <p:sp>
        <p:nvSpPr>
          <p:cNvPr id="39" name="Body Level One…"/>
          <p:cNvSpPr txBox="1"/>
          <p:nvPr>
            <p:ph type="body" sz="quarter" idx="1"/>
          </p:nvPr>
        </p:nvSpPr>
        <p:spPr>
          <a:xfrm>
            <a:off x="6621357" y="6527238"/>
            <a:ext cx="11216641" cy="2133600"/>
          </a:xfrm>
          <a:prstGeom prst="rect">
            <a:avLst/>
          </a:prstGeom>
        </p:spPr>
        <p:txBody>
          <a:bodyPr/>
          <a:lstStyle>
            <a:lvl1pPr marL="0" indent="0">
              <a:buSzTx/>
              <a:buFontTx/>
              <a:buNone/>
              <a:defRPr sz="3400"/>
            </a:lvl1pPr>
            <a:lvl2pPr marL="0" indent="457200">
              <a:buSzTx/>
              <a:buFontTx/>
              <a:buNone/>
              <a:defRPr sz="3400"/>
            </a:lvl2pPr>
            <a:lvl3pPr marL="0" indent="914400">
              <a:buSzTx/>
              <a:buFontTx/>
              <a:buNone/>
              <a:defRPr sz="3400"/>
            </a:lvl3pPr>
            <a:lvl4pPr marL="0" indent="1371600">
              <a:buSzTx/>
              <a:buFontTx/>
              <a:buNone/>
              <a:defRPr sz="3400"/>
            </a:lvl4pPr>
            <a:lvl5pPr marL="0" indent="1828800">
              <a:buSzTx/>
              <a:buFont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o indholdsobjekter">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Body Level One…"/>
          <p:cNvSpPr txBox="1"/>
          <p:nvPr>
            <p:ph type="body" sz="quarter" idx="1"/>
          </p:nvPr>
        </p:nvSpPr>
        <p:spPr>
          <a:xfrm>
            <a:off x="6628129" y="2596444"/>
            <a:ext cx="5527041" cy="618857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ammenligning">
    <p:spTree>
      <p:nvGrpSpPr>
        <p:cNvPr id="1" name=""/>
        <p:cNvGrpSpPr/>
        <p:nvPr/>
      </p:nvGrpSpPr>
      <p:grpSpPr>
        <a:xfrm>
          <a:off x="0" y="0"/>
          <a:ext cx="0" cy="0"/>
          <a:chOff x="0" y="0"/>
          <a:chExt cx="0" cy="0"/>
        </a:xfrm>
      </p:grpSpPr>
      <p:sp>
        <p:nvSpPr>
          <p:cNvPr id="56" name="Title Text"/>
          <p:cNvSpPr txBox="1"/>
          <p:nvPr>
            <p:ph type="title"/>
          </p:nvPr>
        </p:nvSpPr>
        <p:spPr>
          <a:xfrm>
            <a:off x="6629824" y="519290"/>
            <a:ext cx="11216641" cy="1885246"/>
          </a:xfrm>
          <a:prstGeom prst="rect">
            <a:avLst/>
          </a:prstGeom>
        </p:spPr>
        <p:txBody>
          <a:bodyPr/>
          <a:lstStyle/>
          <a:p>
            <a:pPr/>
            <a:r>
              <a:t>Title Text</a:t>
            </a:r>
          </a:p>
        </p:txBody>
      </p:sp>
      <p:sp>
        <p:nvSpPr>
          <p:cNvPr id="57" name="Body Level One…"/>
          <p:cNvSpPr txBox="1"/>
          <p:nvPr>
            <p:ph type="body" sz="quarter" idx="1"/>
          </p:nvPr>
        </p:nvSpPr>
        <p:spPr>
          <a:xfrm>
            <a:off x="6629824" y="2390987"/>
            <a:ext cx="5501640" cy="1171787"/>
          </a:xfrm>
          <a:prstGeom prst="rect">
            <a:avLst/>
          </a:prstGeom>
        </p:spPr>
        <p:txBody>
          <a:bodyPr anchor="b"/>
          <a:lstStyle>
            <a:lvl1pPr marL="0" indent="0">
              <a:buSzTx/>
              <a:buFontTx/>
              <a:buNone/>
              <a:defRPr b="1" sz="3400"/>
            </a:lvl1pPr>
            <a:lvl2pPr marL="0" indent="457200">
              <a:buSzTx/>
              <a:buFontTx/>
              <a:buNone/>
              <a:defRPr b="1" sz="3400"/>
            </a:lvl2pPr>
            <a:lvl3pPr marL="0" indent="914400">
              <a:buSzTx/>
              <a:buFontTx/>
              <a:buNone/>
              <a:defRPr b="1" sz="3400"/>
            </a:lvl3pPr>
            <a:lvl4pPr marL="0" indent="1371600">
              <a:buSzTx/>
              <a:buFontTx/>
              <a:buNone/>
              <a:defRPr b="1" sz="3400"/>
            </a:lvl4pPr>
            <a:lvl5pPr marL="0" indent="1828800">
              <a:buSzTx/>
              <a:buFontTx/>
              <a:buNone/>
              <a:defRPr b="1" sz="3400"/>
            </a:lvl5pPr>
          </a:lstStyle>
          <a:p>
            <a:pPr/>
            <a:r>
              <a:t>Body Level One</a:t>
            </a:r>
          </a:p>
          <a:p>
            <a:pPr lvl="1"/>
            <a:r>
              <a:t>Body Level Two</a:t>
            </a:r>
          </a:p>
          <a:p>
            <a:pPr lvl="2"/>
            <a:r>
              <a:t>Body Level Three</a:t>
            </a:r>
          </a:p>
          <a:p>
            <a:pPr lvl="3"/>
            <a:r>
              <a:t>Body Level Four</a:t>
            </a:r>
          </a:p>
          <a:p>
            <a:pPr lvl="4"/>
            <a:r>
              <a:t>Body Level Five</a:t>
            </a:r>
          </a:p>
        </p:txBody>
      </p:sp>
      <p:sp>
        <p:nvSpPr>
          <p:cNvPr id="58" name="Text Placeholder 4"/>
          <p:cNvSpPr/>
          <p:nvPr>
            <p:ph type="body" sz="quarter" idx="21"/>
          </p:nvPr>
        </p:nvSpPr>
        <p:spPr>
          <a:xfrm>
            <a:off x="12317730" y="2390987"/>
            <a:ext cx="5528735" cy="1171787"/>
          </a:xfrm>
          <a:prstGeom prst="rect">
            <a:avLst/>
          </a:prstGeom>
        </p:spPr>
        <p:txBody>
          <a:bodyPr anchor="b"/>
          <a:lstStyle/>
          <a:p>
            <a:pPr marL="0" indent="0">
              <a:buSzTx/>
              <a:buFontTx/>
              <a:buNone/>
              <a:defRPr b="1" sz="3400"/>
            </a:pP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Kun titel">
    <p:spTree>
      <p:nvGrpSpPr>
        <p:cNvPr id="1" name=""/>
        <p:cNvGrpSpPr/>
        <p:nvPr/>
      </p:nvGrpSpPr>
      <p:grpSpPr>
        <a:xfrm>
          <a:off x="0" y="0"/>
          <a:ext cx="0" cy="0"/>
          <a:chOff x="0" y="0"/>
          <a:chExt cx="0" cy="0"/>
        </a:xfrm>
      </p:grpSpPr>
      <p:sp>
        <p:nvSpPr>
          <p:cNvPr id="66" name="Title Text"/>
          <p:cNvSpPr txBox="1"/>
          <p:nvPr>
            <p:ph type="title"/>
          </p:nvPr>
        </p:nvSpPr>
        <p:spPr>
          <a:prstGeom prst="rect">
            <a:avLst/>
          </a:prstGeom>
        </p:spPr>
        <p:txBody>
          <a:bodyPr/>
          <a:lstStyle/>
          <a:p>
            <a:pPr/>
            <a:r>
              <a:t>Title Text</a:t>
            </a:r>
          </a:p>
        </p:txBody>
      </p:sp>
      <p:sp>
        <p:nvSpPr>
          <p:cNvPr id="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om">
    <p:spTree>
      <p:nvGrpSpPr>
        <p:cNvPr id="1" name=""/>
        <p:cNvGrpSpPr/>
        <p:nvPr/>
      </p:nvGrpSpPr>
      <p:grpSpPr>
        <a:xfrm>
          <a:off x="0" y="0"/>
          <a:ext cx="0" cy="0"/>
          <a:chOff x="0" y="0"/>
          <a:chExt cx="0" cy="0"/>
        </a:xfrm>
      </p:grpSpPr>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dhold med billedtekst">
    <p:spTree>
      <p:nvGrpSpPr>
        <p:cNvPr id="1" name=""/>
        <p:cNvGrpSpPr/>
        <p:nvPr/>
      </p:nvGrpSpPr>
      <p:grpSpPr>
        <a:xfrm>
          <a:off x="0" y="0"/>
          <a:ext cx="0" cy="0"/>
          <a:chOff x="0" y="0"/>
          <a:chExt cx="0" cy="0"/>
        </a:xfrm>
      </p:grpSpPr>
      <p:sp>
        <p:nvSpPr>
          <p:cNvPr id="81" name="Title Text"/>
          <p:cNvSpPr txBox="1"/>
          <p:nvPr>
            <p:ph type="title"/>
          </p:nvPr>
        </p:nvSpPr>
        <p:spPr>
          <a:xfrm>
            <a:off x="6629824" y="650239"/>
            <a:ext cx="4194387" cy="2275841"/>
          </a:xfrm>
          <a:prstGeom prst="rect">
            <a:avLst/>
          </a:prstGeom>
        </p:spPr>
        <p:txBody>
          <a:bodyPr anchor="b"/>
          <a:lstStyle>
            <a:lvl1pPr>
              <a:defRPr sz="4400"/>
            </a:lvl1pPr>
          </a:lstStyle>
          <a:p>
            <a:pPr/>
            <a:r>
              <a:t>Title Text</a:t>
            </a:r>
          </a:p>
        </p:txBody>
      </p:sp>
      <p:sp>
        <p:nvSpPr>
          <p:cNvPr id="82" name="Body Level One…"/>
          <p:cNvSpPr txBox="1"/>
          <p:nvPr>
            <p:ph type="body" sz="quarter" idx="1"/>
          </p:nvPr>
        </p:nvSpPr>
        <p:spPr>
          <a:xfrm>
            <a:off x="11262783" y="1404339"/>
            <a:ext cx="6583682" cy="6931378"/>
          </a:xfrm>
          <a:prstGeom prst="rect">
            <a:avLst/>
          </a:prstGeom>
        </p:spPr>
        <p:txBody>
          <a:bodyPr/>
          <a:lstStyle>
            <a:lvl1pPr marL="314325" indent="-314325">
              <a:defRPr sz="4400"/>
            </a:lvl1pPr>
            <a:lvl2pPr marL="816428" indent="-359228">
              <a:defRPr sz="4400"/>
            </a:lvl2pPr>
            <a:lvl3pPr marL="1333500" indent="-419100">
              <a:defRPr sz="4400"/>
            </a:lvl3pPr>
            <a:lvl4pPr marL="1874520" indent="-502920">
              <a:defRPr sz="4400"/>
            </a:lvl4pPr>
            <a:lvl5pPr marL="2331720" indent="-502920">
              <a:defRPr sz="4400"/>
            </a:lvl5pPr>
          </a:lstStyle>
          <a:p>
            <a:pPr/>
            <a:r>
              <a:t>Body Level One</a:t>
            </a:r>
          </a:p>
          <a:p>
            <a:pPr lvl="1"/>
            <a:r>
              <a:t>Body Level Two</a:t>
            </a:r>
          </a:p>
          <a:p>
            <a:pPr lvl="2"/>
            <a:r>
              <a:t>Body Level Three</a:t>
            </a:r>
          </a:p>
          <a:p>
            <a:pPr lvl="3"/>
            <a:r>
              <a:t>Body Level Four</a:t>
            </a:r>
          </a:p>
          <a:p>
            <a:pPr lvl="4"/>
            <a:r>
              <a:t>Body Level Five</a:t>
            </a:r>
          </a:p>
        </p:txBody>
      </p:sp>
      <p:sp>
        <p:nvSpPr>
          <p:cNvPr id="83" name="Text Placeholder 3"/>
          <p:cNvSpPr/>
          <p:nvPr>
            <p:ph type="body" sz="quarter" idx="21"/>
          </p:nvPr>
        </p:nvSpPr>
        <p:spPr>
          <a:xfrm>
            <a:off x="6629824" y="2926080"/>
            <a:ext cx="4194387" cy="5420926"/>
          </a:xfrm>
          <a:prstGeom prst="rect">
            <a:avLst/>
          </a:prstGeom>
        </p:spPr>
        <p:txBody>
          <a:bodyPr/>
          <a:lstStyle/>
          <a:p>
            <a:pPr marL="0" indent="0">
              <a:buSzTx/>
              <a:buFontTx/>
              <a:buNone/>
              <a:defRPr sz="2200"/>
            </a:pP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6628129" y="519290"/>
            <a:ext cx="11216641" cy="188524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normAutofit fontScale="100000" lnSpcReduction="0"/>
          </a:bodyPr>
          <a:lstStyle/>
          <a:p>
            <a:pPr/>
            <a:r>
              <a:t>Title Text</a:t>
            </a:r>
          </a:p>
        </p:txBody>
      </p:sp>
      <p:sp>
        <p:nvSpPr>
          <p:cNvPr id="3" name="Body Level One…"/>
          <p:cNvSpPr txBox="1"/>
          <p:nvPr>
            <p:ph type="body" idx="1"/>
          </p:nvPr>
        </p:nvSpPr>
        <p:spPr>
          <a:xfrm>
            <a:off x="6628129" y="2596444"/>
            <a:ext cx="11216641" cy="61885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7496043" y="9130187"/>
            <a:ext cx="348727" cy="339202"/>
          </a:xfrm>
          <a:prstGeom prst="rect">
            <a:avLst/>
          </a:prstGeom>
          <a:ln w="12700">
            <a:miter lim="400000"/>
          </a:ln>
        </p:spPr>
        <p:txBody>
          <a:bodyPr wrap="none" lIns="65023" tIns="65023" rIns="65023" bIns="65023" anchor="ctr">
            <a:spAutoFit/>
          </a:bodyPr>
          <a:lstStyle>
            <a:lvl1pPr algn="r">
              <a:defRPr sz="16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1300480" rtl="0" latinLnBrk="0">
        <a:lnSpc>
          <a:spcPct val="90000"/>
        </a:lnSpc>
        <a:spcBef>
          <a:spcPts val="0"/>
        </a:spcBef>
        <a:spcAft>
          <a:spcPts val="0"/>
        </a:spcAft>
        <a:buClrTx/>
        <a:buSzTx/>
        <a:buFontTx/>
        <a:buNone/>
        <a:tabLst/>
        <a:defRPr b="0" baseline="0" cap="none" i="0" spc="0" strike="noStrike" sz="6200" u="none">
          <a:solidFill>
            <a:srgbClr val="000000"/>
          </a:solidFill>
          <a:uFillTx/>
          <a:latin typeface="Calibri Light"/>
          <a:ea typeface="Calibri Light"/>
          <a:cs typeface="Calibri Light"/>
          <a:sym typeface="Calibri Light"/>
        </a:defRPr>
      </a:lvl1pPr>
      <a:lvl2pPr marL="0" marR="0" indent="0" algn="l" defTabSz="1300480" rtl="0" latinLnBrk="0">
        <a:lnSpc>
          <a:spcPct val="90000"/>
        </a:lnSpc>
        <a:spcBef>
          <a:spcPts val="0"/>
        </a:spcBef>
        <a:spcAft>
          <a:spcPts val="0"/>
        </a:spcAft>
        <a:buClrTx/>
        <a:buSzTx/>
        <a:buFontTx/>
        <a:buNone/>
        <a:tabLst/>
        <a:defRPr b="0" baseline="0" cap="none" i="0" spc="0" strike="noStrike" sz="6200" u="none">
          <a:solidFill>
            <a:srgbClr val="000000"/>
          </a:solidFill>
          <a:uFillTx/>
          <a:latin typeface="Calibri Light"/>
          <a:ea typeface="Calibri Light"/>
          <a:cs typeface="Calibri Light"/>
          <a:sym typeface="Calibri Light"/>
        </a:defRPr>
      </a:lvl2pPr>
      <a:lvl3pPr marL="0" marR="0" indent="0" algn="l" defTabSz="1300480" rtl="0" latinLnBrk="0">
        <a:lnSpc>
          <a:spcPct val="90000"/>
        </a:lnSpc>
        <a:spcBef>
          <a:spcPts val="0"/>
        </a:spcBef>
        <a:spcAft>
          <a:spcPts val="0"/>
        </a:spcAft>
        <a:buClrTx/>
        <a:buSzTx/>
        <a:buFontTx/>
        <a:buNone/>
        <a:tabLst/>
        <a:defRPr b="0" baseline="0" cap="none" i="0" spc="0" strike="noStrike" sz="6200" u="none">
          <a:solidFill>
            <a:srgbClr val="000000"/>
          </a:solidFill>
          <a:uFillTx/>
          <a:latin typeface="Calibri Light"/>
          <a:ea typeface="Calibri Light"/>
          <a:cs typeface="Calibri Light"/>
          <a:sym typeface="Calibri Light"/>
        </a:defRPr>
      </a:lvl3pPr>
      <a:lvl4pPr marL="0" marR="0" indent="0" algn="l" defTabSz="1300480" rtl="0" latinLnBrk="0">
        <a:lnSpc>
          <a:spcPct val="90000"/>
        </a:lnSpc>
        <a:spcBef>
          <a:spcPts val="0"/>
        </a:spcBef>
        <a:spcAft>
          <a:spcPts val="0"/>
        </a:spcAft>
        <a:buClrTx/>
        <a:buSzTx/>
        <a:buFontTx/>
        <a:buNone/>
        <a:tabLst/>
        <a:defRPr b="0" baseline="0" cap="none" i="0" spc="0" strike="noStrike" sz="6200" u="none">
          <a:solidFill>
            <a:srgbClr val="000000"/>
          </a:solidFill>
          <a:uFillTx/>
          <a:latin typeface="Calibri Light"/>
          <a:ea typeface="Calibri Light"/>
          <a:cs typeface="Calibri Light"/>
          <a:sym typeface="Calibri Light"/>
        </a:defRPr>
      </a:lvl4pPr>
      <a:lvl5pPr marL="0" marR="0" indent="0" algn="l" defTabSz="1300480" rtl="0" latinLnBrk="0">
        <a:lnSpc>
          <a:spcPct val="90000"/>
        </a:lnSpc>
        <a:spcBef>
          <a:spcPts val="0"/>
        </a:spcBef>
        <a:spcAft>
          <a:spcPts val="0"/>
        </a:spcAft>
        <a:buClrTx/>
        <a:buSzTx/>
        <a:buFontTx/>
        <a:buNone/>
        <a:tabLst/>
        <a:defRPr b="0" baseline="0" cap="none" i="0" spc="0" strike="noStrike" sz="6200" u="none">
          <a:solidFill>
            <a:srgbClr val="000000"/>
          </a:solidFill>
          <a:uFillTx/>
          <a:latin typeface="Calibri Light"/>
          <a:ea typeface="Calibri Light"/>
          <a:cs typeface="Calibri Light"/>
          <a:sym typeface="Calibri Light"/>
        </a:defRPr>
      </a:lvl5pPr>
      <a:lvl6pPr marL="0" marR="0" indent="0" algn="l" defTabSz="1300480" rtl="0" latinLnBrk="0">
        <a:lnSpc>
          <a:spcPct val="90000"/>
        </a:lnSpc>
        <a:spcBef>
          <a:spcPts val="0"/>
        </a:spcBef>
        <a:spcAft>
          <a:spcPts val="0"/>
        </a:spcAft>
        <a:buClrTx/>
        <a:buSzTx/>
        <a:buFontTx/>
        <a:buNone/>
        <a:tabLst/>
        <a:defRPr b="0" baseline="0" cap="none" i="0" spc="0" strike="noStrike" sz="6200" u="none">
          <a:solidFill>
            <a:srgbClr val="000000"/>
          </a:solidFill>
          <a:uFillTx/>
          <a:latin typeface="Calibri Light"/>
          <a:ea typeface="Calibri Light"/>
          <a:cs typeface="Calibri Light"/>
          <a:sym typeface="Calibri Light"/>
        </a:defRPr>
      </a:lvl6pPr>
      <a:lvl7pPr marL="0" marR="0" indent="0" algn="l" defTabSz="1300480" rtl="0" latinLnBrk="0">
        <a:lnSpc>
          <a:spcPct val="90000"/>
        </a:lnSpc>
        <a:spcBef>
          <a:spcPts val="0"/>
        </a:spcBef>
        <a:spcAft>
          <a:spcPts val="0"/>
        </a:spcAft>
        <a:buClrTx/>
        <a:buSzTx/>
        <a:buFontTx/>
        <a:buNone/>
        <a:tabLst/>
        <a:defRPr b="0" baseline="0" cap="none" i="0" spc="0" strike="noStrike" sz="6200" u="none">
          <a:solidFill>
            <a:srgbClr val="000000"/>
          </a:solidFill>
          <a:uFillTx/>
          <a:latin typeface="Calibri Light"/>
          <a:ea typeface="Calibri Light"/>
          <a:cs typeface="Calibri Light"/>
          <a:sym typeface="Calibri Light"/>
        </a:defRPr>
      </a:lvl7pPr>
      <a:lvl8pPr marL="0" marR="0" indent="0" algn="l" defTabSz="1300480" rtl="0" latinLnBrk="0">
        <a:lnSpc>
          <a:spcPct val="90000"/>
        </a:lnSpc>
        <a:spcBef>
          <a:spcPts val="0"/>
        </a:spcBef>
        <a:spcAft>
          <a:spcPts val="0"/>
        </a:spcAft>
        <a:buClrTx/>
        <a:buSzTx/>
        <a:buFontTx/>
        <a:buNone/>
        <a:tabLst/>
        <a:defRPr b="0" baseline="0" cap="none" i="0" spc="0" strike="noStrike" sz="6200" u="none">
          <a:solidFill>
            <a:srgbClr val="000000"/>
          </a:solidFill>
          <a:uFillTx/>
          <a:latin typeface="Calibri Light"/>
          <a:ea typeface="Calibri Light"/>
          <a:cs typeface="Calibri Light"/>
          <a:sym typeface="Calibri Light"/>
        </a:defRPr>
      </a:lvl8pPr>
      <a:lvl9pPr marL="0" marR="0" indent="0" algn="l" defTabSz="1300480" rtl="0" latinLnBrk="0">
        <a:lnSpc>
          <a:spcPct val="90000"/>
        </a:lnSpc>
        <a:spcBef>
          <a:spcPts val="0"/>
        </a:spcBef>
        <a:spcAft>
          <a:spcPts val="0"/>
        </a:spcAft>
        <a:buClrTx/>
        <a:buSzTx/>
        <a:buFontTx/>
        <a:buNone/>
        <a:tabLst/>
        <a:defRPr b="0" baseline="0" cap="none" i="0" spc="0" strike="noStrike" sz="6200" u="none">
          <a:solidFill>
            <a:srgbClr val="000000"/>
          </a:solidFill>
          <a:uFillTx/>
          <a:latin typeface="Calibri Light"/>
          <a:ea typeface="Calibri Light"/>
          <a:cs typeface="Calibri Light"/>
          <a:sym typeface="Calibri Light"/>
        </a:defRPr>
      </a:lvl9pPr>
    </p:titleStyle>
    <p:bodyStyle>
      <a:lvl1pPr marL="310242" marR="0" indent="-310242" algn="l" defTabSz="1300480" rtl="0" latinLnBrk="0">
        <a:lnSpc>
          <a:spcPct val="90000"/>
        </a:lnSpc>
        <a:spcBef>
          <a:spcPts val="1400"/>
        </a:spcBef>
        <a:spcAft>
          <a:spcPts val="0"/>
        </a:spcAft>
        <a:buClrTx/>
        <a:buSzPct val="100000"/>
        <a:buFont typeface="Arial"/>
        <a:buChar char="•"/>
        <a:tabLst/>
        <a:defRPr b="0" baseline="0" cap="none" i="0" spc="0" strike="noStrike" sz="3800" u="none">
          <a:solidFill>
            <a:srgbClr val="000000"/>
          </a:solidFill>
          <a:uFillTx/>
          <a:latin typeface="+mj-lt"/>
          <a:ea typeface="+mj-ea"/>
          <a:cs typeface="+mj-cs"/>
          <a:sym typeface="Calibri"/>
        </a:defRPr>
      </a:lvl1pPr>
      <a:lvl2pPr marL="819150" marR="0" indent="-361950" algn="l" defTabSz="1300480" rtl="0" latinLnBrk="0">
        <a:lnSpc>
          <a:spcPct val="90000"/>
        </a:lnSpc>
        <a:spcBef>
          <a:spcPts val="1400"/>
        </a:spcBef>
        <a:spcAft>
          <a:spcPts val="0"/>
        </a:spcAft>
        <a:buClrTx/>
        <a:buSzPct val="100000"/>
        <a:buFont typeface="Arial"/>
        <a:buChar char="•"/>
        <a:tabLst/>
        <a:defRPr b="0" baseline="0" cap="none" i="0" spc="0" strike="noStrike" sz="3800" u="none">
          <a:solidFill>
            <a:srgbClr val="000000"/>
          </a:solidFill>
          <a:uFillTx/>
          <a:latin typeface="+mj-lt"/>
          <a:ea typeface="+mj-ea"/>
          <a:cs typeface="+mj-cs"/>
          <a:sym typeface="Calibri"/>
        </a:defRPr>
      </a:lvl2pPr>
      <a:lvl3pPr marL="1348739" marR="0" indent="-434339" algn="l" defTabSz="1300480" rtl="0" latinLnBrk="0">
        <a:lnSpc>
          <a:spcPct val="90000"/>
        </a:lnSpc>
        <a:spcBef>
          <a:spcPts val="1400"/>
        </a:spcBef>
        <a:spcAft>
          <a:spcPts val="0"/>
        </a:spcAft>
        <a:buClrTx/>
        <a:buSzPct val="100000"/>
        <a:buFont typeface="Arial"/>
        <a:buChar char="•"/>
        <a:tabLst/>
        <a:defRPr b="0" baseline="0" cap="none" i="0" spc="0" strike="noStrike" sz="3800" u="none">
          <a:solidFill>
            <a:srgbClr val="000000"/>
          </a:solidFill>
          <a:uFillTx/>
          <a:latin typeface="+mj-lt"/>
          <a:ea typeface="+mj-ea"/>
          <a:cs typeface="+mj-cs"/>
          <a:sym typeface="Calibri"/>
        </a:defRPr>
      </a:lvl3pPr>
      <a:lvl4pPr marL="1854200" marR="0" indent="-482600" algn="l" defTabSz="1300480" rtl="0" latinLnBrk="0">
        <a:lnSpc>
          <a:spcPct val="90000"/>
        </a:lnSpc>
        <a:spcBef>
          <a:spcPts val="1400"/>
        </a:spcBef>
        <a:spcAft>
          <a:spcPts val="0"/>
        </a:spcAft>
        <a:buClrTx/>
        <a:buSzPct val="100000"/>
        <a:buFont typeface="Arial"/>
        <a:buChar char="•"/>
        <a:tabLst/>
        <a:defRPr b="0" baseline="0" cap="none" i="0" spc="0" strike="noStrike" sz="3800" u="none">
          <a:solidFill>
            <a:srgbClr val="000000"/>
          </a:solidFill>
          <a:uFillTx/>
          <a:latin typeface="+mj-lt"/>
          <a:ea typeface="+mj-ea"/>
          <a:cs typeface="+mj-cs"/>
          <a:sym typeface="Calibri"/>
        </a:defRPr>
      </a:lvl4pPr>
      <a:lvl5pPr marL="2311400" marR="0" indent="-482600" algn="l" defTabSz="1300480" rtl="0" latinLnBrk="0">
        <a:lnSpc>
          <a:spcPct val="90000"/>
        </a:lnSpc>
        <a:spcBef>
          <a:spcPts val="1400"/>
        </a:spcBef>
        <a:spcAft>
          <a:spcPts val="0"/>
        </a:spcAft>
        <a:buClrTx/>
        <a:buSzPct val="100000"/>
        <a:buFont typeface="Arial"/>
        <a:buChar char="•"/>
        <a:tabLst/>
        <a:defRPr b="0" baseline="0" cap="none" i="0" spc="0" strike="noStrike" sz="3800" u="none">
          <a:solidFill>
            <a:srgbClr val="000000"/>
          </a:solidFill>
          <a:uFillTx/>
          <a:latin typeface="+mj-lt"/>
          <a:ea typeface="+mj-ea"/>
          <a:cs typeface="+mj-cs"/>
          <a:sym typeface="Calibri"/>
        </a:defRPr>
      </a:lvl5pPr>
      <a:lvl6pPr marL="2768600" marR="0" indent="-482600" algn="l" defTabSz="1300480" rtl="0" latinLnBrk="0">
        <a:lnSpc>
          <a:spcPct val="90000"/>
        </a:lnSpc>
        <a:spcBef>
          <a:spcPts val="1400"/>
        </a:spcBef>
        <a:spcAft>
          <a:spcPts val="0"/>
        </a:spcAft>
        <a:buClrTx/>
        <a:buSzPct val="100000"/>
        <a:buFont typeface="Arial"/>
        <a:buChar char="•"/>
        <a:tabLst/>
        <a:defRPr b="0" baseline="0" cap="none" i="0" spc="0" strike="noStrike" sz="3800" u="none">
          <a:solidFill>
            <a:srgbClr val="000000"/>
          </a:solidFill>
          <a:uFillTx/>
          <a:latin typeface="+mj-lt"/>
          <a:ea typeface="+mj-ea"/>
          <a:cs typeface="+mj-cs"/>
          <a:sym typeface="Calibri"/>
        </a:defRPr>
      </a:lvl6pPr>
      <a:lvl7pPr marL="3225800" marR="0" indent="-482600" algn="l" defTabSz="1300480" rtl="0" latinLnBrk="0">
        <a:lnSpc>
          <a:spcPct val="90000"/>
        </a:lnSpc>
        <a:spcBef>
          <a:spcPts val="1400"/>
        </a:spcBef>
        <a:spcAft>
          <a:spcPts val="0"/>
        </a:spcAft>
        <a:buClrTx/>
        <a:buSzPct val="100000"/>
        <a:buFont typeface="Arial"/>
        <a:buChar char="•"/>
        <a:tabLst/>
        <a:defRPr b="0" baseline="0" cap="none" i="0" spc="0" strike="noStrike" sz="3800" u="none">
          <a:solidFill>
            <a:srgbClr val="000000"/>
          </a:solidFill>
          <a:uFillTx/>
          <a:latin typeface="+mj-lt"/>
          <a:ea typeface="+mj-ea"/>
          <a:cs typeface="+mj-cs"/>
          <a:sym typeface="Calibri"/>
        </a:defRPr>
      </a:lvl7pPr>
      <a:lvl8pPr marL="3683000" marR="0" indent="-482600" algn="l" defTabSz="1300480" rtl="0" latinLnBrk="0">
        <a:lnSpc>
          <a:spcPct val="90000"/>
        </a:lnSpc>
        <a:spcBef>
          <a:spcPts val="1400"/>
        </a:spcBef>
        <a:spcAft>
          <a:spcPts val="0"/>
        </a:spcAft>
        <a:buClrTx/>
        <a:buSzPct val="100000"/>
        <a:buFont typeface="Arial"/>
        <a:buChar char="•"/>
        <a:tabLst/>
        <a:defRPr b="0" baseline="0" cap="none" i="0" spc="0" strike="noStrike" sz="3800" u="none">
          <a:solidFill>
            <a:srgbClr val="000000"/>
          </a:solidFill>
          <a:uFillTx/>
          <a:latin typeface="+mj-lt"/>
          <a:ea typeface="+mj-ea"/>
          <a:cs typeface="+mj-cs"/>
          <a:sym typeface="Calibri"/>
        </a:defRPr>
      </a:lvl8pPr>
      <a:lvl9pPr marL="4140200" marR="0" indent="-482600" algn="l" defTabSz="1300480" rtl="0" latinLnBrk="0">
        <a:lnSpc>
          <a:spcPct val="90000"/>
        </a:lnSpc>
        <a:spcBef>
          <a:spcPts val="1400"/>
        </a:spcBef>
        <a:spcAft>
          <a:spcPts val="0"/>
        </a:spcAft>
        <a:buClrTx/>
        <a:buSzPct val="100000"/>
        <a:buFont typeface="Arial"/>
        <a:buChar char="•"/>
        <a:tabLst/>
        <a:defRPr b="0" baseline="0" cap="none" i="0" spc="0" strike="noStrike" sz="3800" u="none">
          <a:solidFill>
            <a:srgbClr val="000000"/>
          </a:solidFill>
          <a:uFillTx/>
          <a:latin typeface="+mj-lt"/>
          <a:ea typeface="+mj-ea"/>
          <a:cs typeface="+mj-cs"/>
          <a:sym typeface="Calibri"/>
        </a:defRPr>
      </a:lvl9pPr>
    </p:bodyStyle>
    <p:otherStyle>
      <a:lvl1pPr marL="0" marR="0" indent="0" algn="r" defTabSz="130048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1pPr>
      <a:lvl2pPr marL="0" marR="0" indent="457200" algn="r" defTabSz="130048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2pPr>
      <a:lvl3pPr marL="0" marR="0" indent="914400" algn="r" defTabSz="130048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3pPr>
      <a:lvl4pPr marL="0" marR="0" indent="1371600" algn="r" defTabSz="130048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4pPr>
      <a:lvl5pPr marL="0" marR="0" indent="1828800" algn="r" defTabSz="130048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5pPr>
      <a:lvl6pPr marL="0" marR="0" indent="2286000" algn="r" defTabSz="130048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6pPr>
      <a:lvl7pPr marL="0" marR="0" indent="2743200" algn="r" defTabSz="130048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7pPr>
      <a:lvl8pPr marL="0" marR="0" indent="3200400" algn="r" defTabSz="130048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8pPr>
      <a:lvl9pPr marL="0" marR="0" indent="3657600" algn="r" defTabSz="130048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 Id="rId4" Type="http://schemas.openxmlformats.org/officeDocument/2006/relationships/image" Target="../media/image1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7.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 Id="rId3" Type="http://schemas.openxmlformats.org/officeDocument/2006/relationships/image" Target="../media/image53.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hyperlink" Target="http://www.runeherholdt.dk/israel" TargetMode="External"/></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11" name="Rektangel 4"/>
          <p:cNvSpPr/>
          <p:nvPr/>
        </p:nvSpPr>
        <p:spPr>
          <a:xfrm>
            <a:off x="5734050" y="-1"/>
            <a:ext cx="13004800" cy="9753601"/>
          </a:xfrm>
          <a:prstGeom prst="rect">
            <a:avLst/>
          </a:prstGeom>
          <a:solidFill>
            <a:srgbClr val="000000"/>
          </a:solidFill>
          <a:ln w="12700">
            <a:miter lim="400000"/>
          </a:ln>
        </p:spPr>
        <p:txBody>
          <a:bodyPr lIns="65023" tIns="65023" rIns="65023" bIns="65023" anchor="ctr"/>
          <a:lstStyle/>
          <a:p>
            <a:pPr algn="ctr">
              <a:defRPr>
                <a:solidFill>
                  <a:srgbClr val="FFFFFF"/>
                </a:solidFill>
              </a:defRPr>
            </a:pPr>
          </a:p>
        </p:txBody>
      </p:sp>
      <p:sp>
        <p:nvSpPr>
          <p:cNvPr id="212" name="Titel 1"/>
          <p:cNvSpPr txBox="1"/>
          <p:nvPr>
            <p:ph type="ctrTitle"/>
          </p:nvPr>
        </p:nvSpPr>
        <p:spPr>
          <a:prstGeom prst="rect">
            <a:avLst/>
          </a:prstGeom>
        </p:spPr>
        <p:txBody>
          <a:bodyPr/>
          <a:lstStyle/>
          <a:p>
            <a:pPr/>
            <a:r>
              <a:t>Israel 2020 </a:t>
            </a:r>
          </a:p>
        </p:txBody>
      </p:sp>
      <p:sp>
        <p:nvSpPr>
          <p:cNvPr id="213" name="Undertitel 2"/>
          <p:cNvSpPr txBox="1"/>
          <p:nvPr>
            <p:ph type="subTitle" sz="quarter" idx="1"/>
          </p:nvPr>
        </p:nvSpPr>
        <p:spPr>
          <a:xfrm>
            <a:off x="7359650" y="5122898"/>
            <a:ext cx="9753600" cy="2354861"/>
          </a:xfrm>
          <a:prstGeom prst="rect">
            <a:avLst/>
          </a:prstGeom>
        </p:spPr>
        <p:txBody>
          <a:bodyPr/>
          <a:lstStyle/>
          <a:p>
            <a:pPr/>
            <a:r>
              <a:t>April/maj med KH</a:t>
            </a:r>
          </a:p>
        </p:txBody>
      </p:sp>
      <p:pic>
        <p:nvPicPr>
          <p:cNvPr id="214" name="Objekt 7" descr="Objekt 7"/>
          <p:cNvPicPr>
            <a:picLocks noChangeAspect="1"/>
          </p:cNvPicPr>
          <p:nvPr/>
        </p:nvPicPr>
        <p:blipFill>
          <a:blip r:embed="rId2">
            <a:extLst/>
          </a:blip>
          <a:stretch>
            <a:fillRect/>
          </a:stretch>
        </p:blipFill>
        <p:spPr>
          <a:xfrm>
            <a:off x="8635096" y="102678"/>
            <a:ext cx="8085475" cy="1144196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258" name="Titel 4"/>
          <p:cNvGrpSpPr/>
          <p:nvPr/>
        </p:nvGrpSpPr>
        <p:grpSpPr>
          <a:xfrm>
            <a:off x="6628129" y="519291"/>
            <a:ext cx="2536173" cy="818885"/>
            <a:chOff x="0" y="0"/>
            <a:chExt cx="2536172" cy="818884"/>
          </a:xfrm>
        </p:grpSpPr>
        <p:sp>
          <p:nvSpPr>
            <p:cNvPr id="256" name="Rectangle"/>
            <p:cNvSpPr/>
            <p:nvPr/>
          </p:nvSpPr>
          <p:spPr>
            <a:xfrm>
              <a:off x="0" y="0"/>
              <a:ext cx="2536173" cy="818885"/>
            </a:xfrm>
            <a:prstGeom prst="rect">
              <a:avLst/>
            </a:prstGeom>
            <a:solidFill>
              <a:srgbClr val="FFFF00"/>
            </a:solidFill>
            <a:ln w="12700" cap="flat">
              <a:noFill/>
              <a:miter lim="400000"/>
            </a:ln>
            <a:effectLst/>
          </p:spPr>
          <p:txBody>
            <a:bodyPr wrap="square" lIns="65023" tIns="65023" rIns="65023" bIns="65023" numCol="1" anchor="ctr">
              <a:noAutofit/>
            </a:bodyPr>
            <a:lstStyle/>
            <a:p>
              <a:pPr>
                <a:lnSpc>
                  <a:spcPct val="72000"/>
                </a:lnSpc>
                <a:defRPr sz="6200">
                  <a:latin typeface="Calibri Light"/>
                  <a:ea typeface="Calibri Light"/>
                  <a:cs typeface="Calibri Light"/>
                  <a:sym typeface="Calibri Light"/>
                </a:defRPr>
              </a:pPr>
            </a:p>
          </p:txBody>
        </p:sp>
        <p:sp>
          <p:nvSpPr>
            <p:cNvPr id="257" name="Dag 2"/>
            <p:cNvSpPr txBox="1"/>
            <p:nvPr/>
          </p:nvSpPr>
          <p:spPr>
            <a:xfrm>
              <a:off x="65023" y="0"/>
              <a:ext cx="2406126" cy="8188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normAutofit fontScale="100000" lnSpcReduction="0"/>
            </a:bodyPr>
            <a:lstStyle>
              <a:lvl1pPr defTabSz="1066393">
                <a:lnSpc>
                  <a:spcPct val="72000"/>
                </a:lnSpc>
                <a:defRPr b="1" sz="4428">
                  <a:latin typeface="Eras Demi ITC"/>
                  <a:ea typeface="Eras Demi ITC"/>
                  <a:cs typeface="Eras Demi ITC"/>
                  <a:sym typeface="Eras Demi ITC"/>
                </a:defRPr>
              </a:lvl1pPr>
            </a:lstStyle>
            <a:p>
              <a:pPr/>
              <a:r>
                <a:t>Dag 2</a:t>
              </a:r>
            </a:p>
          </p:txBody>
        </p:sp>
      </p:grpSp>
      <p:pic>
        <p:nvPicPr>
          <p:cNvPr id="259" name="Picture 4" descr="Picture 4"/>
          <p:cNvPicPr>
            <a:picLocks noChangeAspect="1"/>
          </p:cNvPicPr>
          <p:nvPr/>
        </p:nvPicPr>
        <p:blipFill>
          <a:blip r:embed="rId2">
            <a:extLst/>
          </a:blip>
          <a:stretch>
            <a:fillRect/>
          </a:stretch>
        </p:blipFill>
        <p:spPr>
          <a:xfrm>
            <a:off x="5734050" y="-1651164"/>
            <a:ext cx="13083275" cy="1168971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61" name="Billede 3" descr="Billede 3"/>
          <p:cNvPicPr>
            <a:picLocks noChangeAspect="1"/>
          </p:cNvPicPr>
          <p:nvPr/>
        </p:nvPicPr>
        <p:blipFill>
          <a:blip r:embed="rId2">
            <a:extLst/>
          </a:blip>
          <a:stretch>
            <a:fillRect/>
          </a:stretch>
        </p:blipFill>
        <p:spPr>
          <a:xfrm>
            <a:off x="4622044" y="-1"/>
            <a:ext cx="17571313" cy="9894957"/>
          </a:xfrm>
          <a:prstGeom prst="rect">
            <a:avLst/>
          </a:prstGeom>
          <a:ln w="12700">
            <a:miter lim="400000"/>
          </a:ln>
        </p:spPr>
      </p:pic>
      <p:sp>
        <p:nvSpPr>
          <p:cNvPr id="262" name="Pladsholder til indhold 2"/>
          <p:cNvSpPr txBox="1"/>
          <p:nvPr>
            <p:ph type="body" sz="quarter" idx="1"/>
          </p:nvPr>
        </p:nvSpPr>
        <p:spPr>
          <a:xfrm>
            <a:off x="6628129" y="6531623"/>
            <a:ext cx="6777151" cy="2525547"/>
          </a:xfrm>
          <a:prstGeom prst="rect">
            <a:avLst/>
          </a:prstGeom>
          <a:solidFill>
            <a:srgbClr val="000000"/>
          </a:solidFill>
        </p:spPr>
        <p:txBody>
          <a:bodyPr/>
          <a:lstStyle>
            <a:lvl1pPr marL="0" indent="0" defTabSz="1287475">
              <a:buSzTx/>
              <a:buNone/>
              <a:defRPr sz="3366">
                <a:solidFill>
                  <a:srgbClr val="FFFFFF"/>
                </a:solidFill>
              </a:defRPr>
            </a:lvl1pPr>
          </a:lstStyle>
          <a:p>
            <a:pPr/>
            <a:r>
              <a:t>Getsemane Have med de århundrede-gamle oliventræer. Her var Jesus sammen med sine disciple den sidste aften, inden han blev taget til fange.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64" name="Billede 1" descr="Billede 1"/>
          <p:cNvPicPr>
            <a:picLocks noChangeAspect="1"/>
          </p:cNvPicPr>
          <p:nvPr/>
        </p:nvPicPr>
        <p:blipFill>
          <a:blip r:embed="rId2">
            <a:extLst/>
          </a:blip>
          <a:stretch>
            <a:fillRect/>
          </a:stretch>
        </p:blipFill>
        <p:spPr>
          <a:xfrm>
            <a:off x="5734050" y="-3315312"/>
            <a:ext cx="13004800" cy="13068912"/>
          </a:xfrm>
          <a:prstGeom prst="rect">
            <a:avLst/>
          </a:prstGeom>
          <a:ln w="12700">
            <a:miter lim="400000"/>
          </a:ln>
        </p:spPr>
      </p:pic>
      <p:sp>
        <p:nvSpPr>
          <p:cNvPr id="265" name="Pladsholder til indhold 2"/>
          <p:cNvSpPr txBox="1"/>
          <p:nvPr>
            <p:ph type="body" sz="quarter" idx="1"/>
          </p:nvPr>
        </p:nvSpPr>
        <p:spPr>
          <a:xfrm>
            <a:off x="11493698" y="7308330"/>
            <a:ext cx="6777151" cy="2088097"/>
          </a:xfrm>
          <a:prstGeom prst="rect">
            <a:avLst/>
          </a:prstGeom>
          <a:solidFill>
            <a:srgbClr val="000000"/>
          </a:solidFill>
        </p:spPr>
        <p:txBody>
          <a:bodyPr/>
          <a:lstStyle>
            <a:lvl1pPr marL="323850" indent="-323850">
              <a:defRPr sz="3400">
                <a:solidFill>
                  <a:srgbClr val="FFFFFF"/>
                </a:solidFill>
              </a:defRPr>
            </a:lvl1pPr>
          </a:lstStyle>
          <a:p>
            <a:pPr/>
            <a:r>
              <a:t>Herfra  går vi gennem Kedrondalen op til Den gamle By. Vi går nu på Via Dolorosa med de 14 stationer, som ender i Gravkirken.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67" name="Billede 1" descr="Billede 1"/>
          <p:cNvPicPr>
            <a:picLocks noChangeAspect="1"/>
          </p:cNvPicPr>
          <p:nvPr/>
        </p:nvPicPr>
        <p:blipFill>
          <a:blip r:embed="rId2">
            <a:extLst/>
          </a:blip>
          <a:stretch>
            <a:fillRect/>
          </a:stretch>
        </p:blipFill>
        <p:spPr>
          <a:xfrm>
            <a:off x="9702134" y="-75674"/>
            <a:ext cx="14857421" cy="9904948"/>
          </a:xfrm>
          <a:prstGeom prst="rect">
            <a:avLst/>
          </a:prstGeom>
          <a:ln w="12700">
            <a:miter lim="400000"/>
          </a:ln>
        </p:spPr>
      </p:pic>
      <p:sp>
        <p:nvSpPr>
          <p:cNvPr id="268" name="Pladsholder til indhold 2"/>
          <p:cNvSpPr txBox="1"/>
          <p:nvPr>
            <p:ph type="body" sz="quarter" idx="1"/>
          </p:nvPr>
        </p:nvSpPr>
        <p:spPr>
          <a:xfrm>
            <a:off x="10431449" y="3612250"/>
            <a:ext cx="6777151" cy="1575230"/>
          </a:xfrm>
          <a:prstGeom prst="rect">
            <a:avLst/>
          </a:prstGeom>
          <a:solidFill>
            <a:srgbClr val="000000"/>
          </a:solidFill>
        </p:spPr>
        <p:txBody>
          <a:bodyPr/>
          <a:lstStyle>
            <a:lvl1pPr marL="323850" indent="-323850">
              <a:defRPr sz="3400">
                <a:solidFill>
                  <a:srgbClr val="FFFFFF"/>
                </a:solidFill>
              </a:defRPr>
            </a:lvl1pPr>
          </a:lstStyle>
          <a:p>
            <a:pPr/>
            <a:r>
              <a:t>…. følger vi Via Dolorosa med de 14 stationer, som ender i Gravkirken. </a:t>
            </a:r>
          </a:p>
        </p:txBody>
      </p:sp>
      <p:pic>
        <p:nvPicPr>
          <p:cNvPr id="269" name="Billede 3" descr="Billede 3"/>
          <p:cNvPicPr>
            <a:picLocks noChangeAspect="1"/>
          </p:cNvPicPr>
          <p:nvPr/>
        </p:nvPicPr>
        <p:blipFill>
          <a:blip r:embed="rId3">
            <a:extLst/>
          </a:blip>
          <a:stretch>
            <a:fillRect/>
          </a:stretch>
        </p:blipFill>
        <p:spPr>
          <a:xfrm>
            <a:off x="-184952" y="-1385447"/>
            <a:ext cx="9866650" cy="6524464"/>
          </a:xfrm>
          <a:prstGeom prst="rect">
            <a:avLst/>
          </a:prstGeom>
          <a:ln w="3175">
            <a:solidFill>
              <a:srgbClr val="FFFF00"/>
            </a:solidFill>
          </a:ln>
        </p:spPr>
      </p:pic>
      <p:pic>
        <p:nvPicPr>
          <p:cNvPr id="270" name="Billede 5" descr="Billede 5"/>
          <p:cNvPicPr>
            <a:picLocks noChangeAspect="1"/>
          </p:cNvPicPr>
          <p:nvPr/>
        </p:nvPicPr>
        <p:blipFill>
          <a:blip r:embed="rId4">
            <a:extLst/>
          </a:blip>
          <a:stretch>
            <a:fillRect/>
          </a:stretch>
        </p:blipFill>
        <p:spPr>
          <a:xfrm>
            <a:off x="-44391" y="4294906"/>
            <a:ext cx="9760541" cy="5459286"/>
          </a:xfrm>
          <a:prstGeom prst="rect">
            <a:avLst/>
          </a:prstGeom>
          <a:ln w="3175">
            <a:solidFill>
              <a:srgbClr val="FFFF00"/>
            </a:solidFill>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4" grpId="1" fill="hold">
                                  <p:stCondLst>
                                    <p:cond delay="0"/>
                                  </p:stCondLst>
                                  <p:iterate type="el" backwards="0">
                                    <p:tmAbs val="0"/>
                                  </p:iterate>
                                  <p:childTnLst>
                                    <p:set>
                                      <p:cBhvr>
                                        <p:cTn id="6" fill="hold"/>
                                        <p:tgtEl>
                                          <p:spTgt spid="269"/>
                                        </p:tgtEl>
                                        <p:attrNameLst>
                                          <p:attrName>style.visibility</p:attrName>
                                        </p:attrNameLst>
                                      </p:cBhvr>
                                      <p:to>
                                        <p:strVal val="visible"/>
                                      </p:to>
                                    </p:set>
                                    <p:animEffect filter="box(in)" transition="in">
                                      <p:cBhvr>
                                        <p:cTn id="7" dur="2000"/>
                                        <p:tgtEl>
                                          <p:spTgt spid="26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4" grpId="2" fill="hold">
                                  <p:stCondLst>
                                    <p:cond delay="0"/>
                                  </p:stCondLst>
                                  <p:iterate type="el" backwards="0">
                                    <p:tmAbs val="0"/>
                                  </p:iterate>
                                  <p:childTnLst>
                                    <p:set>
                                      <p:cBhvr>
                                        <p:cTn id="11" fill="hold"/>
                                        <p:tgtEl>
                                          <p:spTgt spid="270"/>
                                        </p:tgtEl>
                                        <p:attrNameLst>
                                          <p:attrName>style.visibility</p:attrName>
                                        </p:attrNameLst>
                                      </p:cBhvr>
                                      <p:to>
                                        <p:strVal val="visible"/>
                                      </p:to>
                                    </p:set>
                                    <p:animEffect filter="box(in)" transition="in">
                                      <p:cBhvr>
                                        <p:cTn id="12" dur="2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9" grpId="1"/>
      <p:bldP build="whole" bldLvl="1" animBg="1" rev="0" advAuto="0" spid="270" grpId="2"/>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72" name="Picture 2" descr="Picture 2"/>
          <p:cNvPicPr>
            <a:picLocks noChangeAspect="1"/>
          </p:cNvPicPr>
          <p:nvPr/>
        </p:nvPicPr>
        <p:blipFill>
          <a:blip r:embed="rId2">
            <a:extLst/>
          </a:blip>
          <a:stretch>
            <a:fillRect/>
          </a:stretch>
        </p:blipFill>
        <p:spPr>
          <a:xfrm>
            <a:off x="5734048" y="-1"/>
            <a:ext cx="13414212" cy="10060659"/>
          </a:xfrm>
          <a:prstGeom prst="rect">
            <a:avLst/>
          </a:prstGeom>
          <a:ln w="12700">
            <a:miter lim="400000"/>
          </a:ln>
        </p:spPr>
      </p:pic>
      <p:sp>
        <p:nvSpPr>
          <p:cNvPr id="273" name="Pladsholder til indhold 2"/>
          <p:cNvSpPr txBox="1"/>
          <p:nvPr>
            <p:ph type="body" sz="quarter" idx="1"/>
          </p:nvPr>
        </p:nvSpPr>
        <p:spPr>
          <a:xfrm>
            <a:off x="5995952" y="993420"/>
            <a:ext cx="3982721" cy="1668500"/>
          </a:xfrm>
          <a:prstGeom prst="rect">
            <a:avLst/>
          </a:prstGeom>
        </p:spPr>
        <p:txBody>
          <a:bodyPr/>
          <a:lstStyle>
            <a:lvl1pPr>
              <a:lnSpc>
                <a:spcPct val="81000"/>
              </a:lnSpc>
              <a:defRPr b="1">
                <a:solidFill>
                  <a:srgbClr val="FFFFFF"/>
                </a:solidFill>
              </a:defRPr>
            </a:lvl1pPr>
          </a:lstStyle>
          <a:p>
            <a:pPr/>
            <a:r>
              <a:t>Og så der der jo nok lidt tid til shopping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75" name="Billede 3" descr="Billede 3"/>
          <p:cNvPicPr>
            <a:picLocks noChangeAspect="1"/>
          </p:cNvPicPr>
          <p:nvPr/>
        </p:nvPicPr>
        <p:blipFill>
          <a:blip r:embed="rId2">
            <a:extLst/>
          </a:blip>
          <a:stretch>
            <a:fillRect/>
          </a:stretch>
        </p:blipFill>
        <p:spPr>
          <a:xfrm>
            <a:off x="5734048" y="-1"/>
            <a:ext cx="14639551" cy="9753601"/>
          </a:xfrm>
          <a:prstGeom prst="rect">
            <a:avLst/>
          </a:prstGeom>
          <a:ln w="12700">
            <a:miter lim="400000"/>
          </a:ln>
        </p:spPr>
      </p:pic>
      <p:grpSp>
        <p:nvGrpSpPr>
          <p:cNvPr id="278" name="Titel 4"/>
          <p:cNvGrpSpPr/>
          <p:nvPr/>
        </p:nvGrpSpPr>
        <p:grpSpPr>
          <a:xfrm>
            <a:off x="6628129" y="519291"/>
            <a:ext cx="3233531" cy="682240"/>
            <a:chOff x="0" y="0"/>
            <a:chExt cx="3233530" cy="682238"/>
          </a:xfrm>
        </p:grpSpPr>
        <p:sp>
          <p:nvSpPr>
            <p:cNvPr id="276" name="Rectangle"/>
            <p:cNvSpPr/>
            <p:nvPr/>
          </p:nvSpPr>
          <p:spPr>
            <a:xfrm>
              <a:off x="0" y="-1"/>
              <a:ext cx="3233531" cy="682240"/>
            </a:xfrm>
            <a:prstGeom prst="rect">
              <a:avLst/>
            </a:prstGeom>
            <a:solidFill>
              <a:srgbClr val="FFFF00"/>
            </a:solidFill>
            <a:ln w="12700" cap="flat">
              <a:noFill/>
              <a:miter lim="400000"/>
            </a:ln>
            <a:effectLst/>
          </p:spPr>
          <p:txBody>
            <a:bodyPr wrap="square" lIns="65023" tIns="65023" rIns="65023" bIns="65023" numCol="1" anchor="ctr">
              <a:noAutofit/>
            </a:bodyPr>
            <a:lstStyle/>
            <a:p>
              <a:pPr>
                <a:lnSpc>
                  <a:spcPct val="72000"/>
                </a:lnSpc>
                <a:defRPr sz="6200">
                  <a:latin typeface="Calibri Light"/>
                  <a:ea typeface="Calibri Light"/>
                  <a:cs typeface="Calibri Light"/>
                  <a:sym typeface="Calibri Light"/>
                </a:defRPr>
              </a:pPr>
            </a:p>
          </p:txBody>
        </p:sp>
        <p:sp>
          <p:nvSpPr>
            <p:cNvPr id="277" name="Dag 3 – to. 30/6"/>
            <p:cNvSpPr txBox="1"/>
            <p:nvPr/>
          </p:nvSpPr>
          <p:spPr>
            <a:xfrm>
              <a:off x="65024" y="-1"/>
              <a:ext cx="3103483" cy="682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normAutofit fontScale="100000" lnSpcReduction="0"/>
            </a:bodyPr>
            <a:lstStyle>
              <a:lvl1pPr>
                <a:lnSpc>
                  <a:spcPct val="72000"/>
                </a:lnSpc>
                <a:defRPr b="1" sz="2600">
                  <a:latin typeface="Eras Demi ITC"/>
                  <a:ea typeface="Eras Demi ITC"/>
                  <a:cs typeface="Eras Demi ITC"/>
                  <a:sym typeface="Eras Demi ITC"/>
                </a:defRPr>
              </a:lvl1pPr>
            </a:lstStyle>
            <a:p>
              <a:pPr/>
              <a:r>
                <a:t>Dag 3 – to. 30/6</a:t>
              </a:r>
            </a:p>
          </p:txBody>
        </p:sp>
      </p:grpSp>
      <p:sp>
        <p:nvSpPr>
          <p:cNvPr id="279" name="Pladsholder til indhold 5"/>
          <p:cNvSpPr txBox="1"/>
          <p:nvPr>
            <p:ph type="body" sz="half" idx="1"/>
          </p:nvPr>
        </p:nvSpPr>
        <p:spPr>
          <a:xfrm>
            <a:off x="6628129" y="1679786"/>
            <a:ext cx="11216641" cy="7105229"/>
          </a:xfrm>
          <a:prstGeom prst="rect">
            <a:avLst/>
          </a:prstGeom>
        </p:spPr>
        <p:txBody>
          <a:bodyPr/>
          <a:lstStyle>
            <a:lvl1pPr>
              <a:defRPr b="1">
                <a:solidFill>
                  <a:srgbClr val="FFFFFF"/>
                </a:solidFill>
              </a:defRPr>
            </a:lvl1pPr>
          </a:lstStyle>
          <a:p>
            <a:pPr/>
            <a:r>
              <a:t>Hvis det er muligt besøger vi Tempelpladsen med de 2 moskeer</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81" name="Titel 1"/>
          <p:cNvSpPr txBox="1"/>
          <p:nvPr>
            <p:ph type="title"/>
          </p:nvPr>
        </p:nvSpPr>
        <p:spPr>
          <a:prstGeom prst="rect">
            <a:avLst/>
          </a:prstGeom>
        </p:spPr>
        <p:txBody>
          <a:bodyPr/>
          <a:lstStyle/>
          <a:p>
            <a:pPr/>
          </a:p>
        </p:txBody>
      </p:sp>
      <p:sp>
        <p:nvSpPr>
          <p:cNvPr id="282" name="Pladsholder til indhold 2"/>
          <p:cNvSpPr txBox="1"/>
          <p:nvPr>
            <p:ph type="body" sz="half" idx="1"/>
          </p:nvPr>
        </p:nvSpPr>
        <p:spPr>
          <a:prstGeom prst="rect">
            <a:avLst/>
          </a:prstGeom>
        </p:spPr>
        <p:txBody>
          <a:bodyPr/>
          <a:lstStyle/>
          <a:p>
            <a:pPr/>
          </a:p>
        </p:txBody>
      </p:sp>
      <p:pic>
        <p:nvPicPr>
          <p:cNvPr id="283" name="Picture 2" descr="Picture 2"/>
          <p:cNvPicPr>
            <a:picLocks noChangeAspect="1"/>
          </p:cNvPicPr>
          <p:nvPr/>
        </p:nvPicPr>
        <p:blipFill>
          <a:blip r:embed="rId2">
            <a:extLst/>
          </a:blip>
          <a:stretch>
            <a:fillRect/>
          </a:stretch>
        </p:blipFill>
        <p:spPr>
          <a:xfrm>
            <a:off x="2848395" y="-1"/>
            <a:ext cx="18212106" cy="10064586"/>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85" name="Titel 1"/>
          <p:cNvSpPr txBox="1"/>
          <p:nvPr>
            <p:ph type="title"/>
          </p:nvPr>
        </p:nvSpPr>
        <p:spPr>
          <a:prstGeom prst="rect">
            <a:avLst/>
          </a:prstGeom>
        </p:spPr>
        <p:txBody>
          <a:bodyPr/>
          <a:lstStyle/>
          <a:p>
            <a:pPr/>
          </a:p>
        </p:txBody>
      </p:sp>
      <p:sp>
        <p:nvSpPr>
          <p:cNvPr id="286" name="Pladsholder til indhold 2"/>
          <p:cNvSpPr txBox="1"/>
          <p:nvPr>
            <p:ph type="body" sz="half" idx="1"/>
          </p:nvPr>
        </p:nvSpPr>
        <p:spPr>
          <a:prstGeom prst="rect">
            <a:avLst/>
          </a:prstGeom>
        </p:spPr>
        <p:txBody>
          <a:bodyPr/>
          <a:lstStyle/>
          <a:p>
            <a:pPr/>
          </a:p>
        </p:txBody>
      </p:sp>
      <p:pic>
        <p:nvPicPr>
          <p:cNvPr id="287" name="Picture 2" descr="Picture 2"/>
          <p:cNvPicPr>
            <a:picLocks noChangeAspect="1"/>
          </p:cNvPicPr>
          <p:nvPr/>
        </p:nvPicPr>
        <p:blipFill>
          <a:blip r:embed="rId2">
            <a:extLst/>
          </a:blip>
          <a:stretch>
            <a:fillRect/>
          </a:stretch>
        </p:blipFill>
        <p:spPr>
          <a:xfrm>
            <a:off x="5734050" y="-1"/>
            <a:ext cx="14657050" cy="9753601"/>
          </a:xfrm>
          <a:prstGeom prst="rect">
            <a:avLst/>
          </a:prstGeom>
          <a:ln w="12700">
            <a:miter lim="400000"/>
          </a:ln>
        </p:spPr>
      </p:pic>
      <p:grpSp>
        <p:nvGrpSpPr>
          <p:cNvPr id="290" name="Pladsholder til indhold 2"/>
          <p:cNvGrpSpPr/>
          <p:nvPr/>
        </p:nvGrpSpPr>
        <p:grpSpPr>
          <a:xfrm>
            <a:off x="6155027" y="1651689"/>
            <a:ext cx="3899009" cy="2087192"/>
            <a:chOff x="0" y="0"/>
            <a:chExt cx="3899008" cy="2087190"/>
          </a:xfrm>
        </p:grpSpPr>
        <p:sp>
          <p:nvSpPr>
            <p:cNvPr id="288" name="Rectangle"/>
            <p:cNvSpPr/>
            <p:nvPr/>
          </p:nvSpPr>
          <p:spPr>
            <a:xfrm>
              <a:off x="-1" y="-1"/>
              <a:ext cx="3899010" cy="2087192"/>
            </a:xfrm>
            <a:prstGeom prst="rect">
              <a:avLst/>
            </a:prstGeom>
            <a:solidFill>
              <a:srgbClr val="000000"/>
            </a:solidFill>
            <a:ln w="12700" cap="flat">
              <a:noFill/>
              <a:miter lim="400000"/>
            </a:ln>
            <a:effectLst/>
          </p:spPr>
          <p:txBody>
            <a:bodyPr wrap="square" lIns="65023" tIns="65023" rIns="65023" bIns="65023" numCol="1" anchor="t">
              <a:noAutofit/>
            </a:bodyPr>
            <a:lstStyle/>
            <a:p>
              <a:pPr>
                <a:lnSpc>
                  <a:spcPct val="90000"/>
                </a:lnSpc>
                <a:spcBef>
                  <a:spcPts val="1400"/>
                </a:spcBef>
                <a:defRPr sz="3400">
                  <a:solidFill>
                    <a:srgbClr val="FFFFFF"/>
                  </a:solidFill>
                </a:defRPr>
              </a:pPr>
            </a:p>
          </p:txBody>
        </p:sp>
        <p:sp>
          <p:nvSpPr>
            <p:cNvPr id="289" name="Vi besøger herefter DAVIDS BYEN på Ofel-højen."/>
            <p:cNvSpPr txBox="1"/>
            <p:nvPr/>
          </p:nvSpPr>
          <p:spPr>
            <a:xfrm>
              <a:off x="65023" y="-1"/>
              <a:ext cx="3768962" cy="2087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rmAutofit fontScale="100000" lnSpcReduction="0"/>
            </a:bodyPr>
            <a:lstStyle>
              <a:lvl1pPr marL="297942" indent="-297942" defTabSz="1196441">
                <a:lnSpc>
                  <a:spcPct val="90000"/>
                </a:lnSpc>
                <a:spcBef>
                  <a:spcPts val="1300"/>
                </a:spcBef>
                <a:buSzPct val="100000"/>
                <a:buFont typeface="Arial"/>
                <a:buChar char="•"/>
                <a:defRPr sz="3128">
                  <a:solidFill>
                    <a:srgbClr val="FFFFFF"/>
                  </a:solidFill>
                </a:defRPr>
              </a:lvl1pPr>
            </a:lstStyle>
            <a:p>
              <a:pPr/>
              <a:r>
                <a:t>Vi besøger herefter DAVIDS BYEN på Ofel-højen.</a:t>
              </a:r>
              <a:endParaRPr sz="3496"/>
            </a:p>
          </p:txBody>
        </p:sp>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92" name="Picture 2" descr="Picture 2"/>
          <p:cNvPicPr>
            <a:picLocks noChangeAspect="1"/>
          </p:cNvPicPr>
          <p:nvPr/>
        </p:nvPicPr>
        <p:blipFill>
          <a:blip r:embed="rId2">
            <a:extLst/>
          </a:blip>
          <a:stretch>
            <a:fillRect/>
          </a:stretch>
        </p:blipFill>
        <p:spPr>
          <a:xfrm>
            <a:off x="9766441" y="-1"/>
            <a:ext cx="8972409" cy="9753601"/>
          </a:xfrm>
          <a:prstGeom prst="rect">
            <a:avLst/>
          </a:prstGeom>
          <a:ln w="12700">
            <a:miter lim="400000"/>
          </a:ln>
        </p:spPr>
      </p:pic>
      <p:sp>
        <p:nvSpPr>
          <p:cNvPr id="293" name="Pladsholder til indhold 2"/>
          <p:cNvSpPr txBox="1"/>
          <p:nvPr>
            <p:ph type="body" sz="quarter" idx="1"/>
          </p:nvPr>
        </p:nvSpPr>
        <p:spPr>
          <a:xfrm>
            <a:off x="5452876" y="686229"/>
            <a:ext cx="3899009" cy="7582620"/>
          </a:xfrm>
          <a:prstGeom prst="rect">
            <a:avLst/>
          </a:prstGeom>
          <a:solidFill>
            <a:srgbClr val="000000"/>
          </a:solidFill>
        </p:spPr>
        <p:txBody>
          <a:bodyPr/>
          <a:lstStyle/>
          <a:p>
            <a:pPr marL="323850" indent="-323850">
              <a:defRPr sz="3400">
                <a:solidFill>
                  <a:srgbClr val="FFFFFF"/>
                </a:solidFill>
              </a:defRPr>
            </a:pPr>
            <a:r>
              <a:t>Jerusalem på kong Salomos tid.</a:t>
            </a:r>
          </a:p>
          <a:p>
            <a:pPr marL="323850" indent="-323850">
              <a:defRPr sz="3400">
                <a:solidFill>
                  <a:srgbClr val="FFFFFF"/>
                </a:solidFill>
              </a:defRPr>
            </a:pPr>
            <a:r>
              <a:t>Salomo udvidede Jerusalem mod nord og byggede Det 1. Tempel – sin samtids mest exceptionelle bygning, som blev ”verdensberømt”</a:t>
            </a:r>
          </a:p>
          <a:p>
            <a:pPr marL="323850" indent="-323850">
              <a:defRPr sz="3400">
                <a:solidFill>
                  <a:srgbClr val="FFFFFF"/>
                </a:solidFill>
              </a:defRPr>
            </a:pPr>
            <a:r>
              <a:t>I den gule cirkel Jerusalem på kong Davids tid</a:t>
            </a:r>
          </a:p>
        </p:txBody>
      </p:sp>
      <p:sp>
        <p:nvSpPr>
          <p:cNvPr id="294" name="Ellipse 3"/>
          <p:cNvSpPr/>
          <p:nvPr/>
        </p:nvSpPr>
        <p:spPr>
          <a:xfrm>
            <a:off x="12382572" y="2820141"/>
            <a:ext cx="4456702" cy="6765421"/>
          </a:xfrm>
          <a:prstGeom prst="ellipse">
            <a:avLst/>
          </a:prstGeom>
          <a:ln w="114300">
            <a:solidFill>
              <a:srgbClr val="FFFF00"/>
            </a:solidFill>
            <a:miter/>
          </a:ln>
        </p:spPr>
        <p:txBody>
          <a:bodyPr lIns="65023" tIns="65023" rIns="65023" bIns="65023" anchor="ctr"/>
          <a:lstStyle/>
          <a:p>
            <a:pPr algn="ctr">
              <a:defRPr sz="5600">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4"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96" name="Picture 2" descr="Picture 2"/>
          <p:cNvPicPr>
            <a:picLocks noChangeAspect="1"/>
          </p:cNvPicPr>
          <p:nvPr/>
        </p:nvPicPr>
        <p:blipFill>
          <a:blip r:embed="rId2">
            <a:extLst/>
          </a:blip>
          <a:stretch>
            <a:fillRect/>
          </a:stretch>
        </p:blipFill>
        <p:spPr>
          <a:xfrm>
            <a:off x="9924485" y="-1"/>
            <a:ext cx="7439380" cy="9753601"/>
          </a:xfrm>
          <a:prstGeom prst="rect">
            <a:avLst/>
          </a:prstGeom>
          <a:ln w="12700">
            <a:miter lim="400000"/>
          </a:ln>
        </p:spPr>
      </p:pic>
      <p:grpSp>
        <p:nvGrpSpPr>
          <p:cNvPr id="299" name="Pladsholder til indhold 2"/>
          <p:cNvGrpSpPr/>
          <p:nvPr/>
        </p:nvGrpSpPr>
        <p:grpSpPr>
          <a:xfrm>
            <a:off x="5438248" y="1637059"/>
            <a:ext cx="3899009" cy="3351549"/>
            <a:chOff x="0" y="0"/>
            <a:chExt cx="3899008" cy="3351548"/>
          </a:xfrm>
        </p:grpSpPr>
        <p:sp>
          <p:nvSpPr>
            <p:cNvPr id="297" name="Rectangle"/>
            <p:cNvSpPr/>
            <p:nvPr/>
          </p:nvSpPr>
          <p:spPr>
            <a:xfrm>
              <a:off x="-1" y="-1"/>
              <a:ext cx="3899010" cy="3351550"/>
            </a:xfrm>
            <a:prstGeom prst="rect">
              <a:avLst/>
            </a:prstGeom>
            <a:solidFill>
              <a:srgbClr val="000000"/>
            </a:solidFill>
            <a:ln w="12700" cap="flat">
              <a:noFill/>
              <a:miter lim="400000"/>
            </a:ln>
            <a:effectLst/>
          </p:spPr>
          <p:txBody>
            <a:bodyPr wrap="square" lIns="65023" tIns="65023" rIns="65023" bIns="65023" numCol="1" anchor="t">
              <a:noAutofit/>
            </a:bodyPr>
            <a:lstStyle/>
            <a:p>
              <a:pPr>
                <a:lnSpc>
                  <a:spcPct val="90000"/>
                </a:lnSpc>
                <a:spcBef>
                  <a:spcPts val="1400"/>
                </a:spcBef>
                <a:defRPr sz="3800"/>
              </a:pPr>
            </a:p>
          </p:txBody>
        </p:sp>
        <p:sp>
          <p:nvSpPr>
            <p:cNvPr id="298" name="Jerusalem på kong Ezekas’ tid – ca. 680 f.Kr."/>
            <p:cNvSpPr txBox="1"/>
            <p:nvPr/>
          </p:nvSpPr>
          <p:spPr>
            <a:xfrm>
              <a:off x="65023" y="-1"/>
              <a:ext cx="3768962" cy="33515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rmAutofit fontScale="100000" lnSpcReduction="0"/>
            </a:bodyPr>
            <a:lstStyle>
              <a:lvl1pPr marL="317500" indent="-317500">
                <a:lnSpc>
                  <a:spcPct val="90000"/>
                </a:lnSpc>
                <a:spcBef>
                  <a:spcPts val="1400"/>
                </a:spcBef>
                <a:buSzPct val="100000"/>
                <a:buFont typeface="Arial"/>
                <a:buChar char="•"/>
                <a:defRPr sz="5000">
                  <a:solidFill>
                    <a:srgbClr val="FFFFFF"/>
                  </a:solidFill>
                </a:defRPr>
              </a:lvl1pPr>
            </a:lstStyle>
            <a:p>
              <a:pPr/>
              <a:r>
                <a:t>Jerusalem på kong Ezekas’ tid – ca. 680 f.Kr.</a:t>
              </a:r>
            </a:p>
          </p:txBody>
        </p:sp>
      </p:grpSp>
      <p:sp>
        <p:nvSpPr>
          <p:cNvPr id="300" name="Pil: nedad 3"/>
          <p:cNvSpPr/>
          <p:nvPr/>
        </p:nvSpPr>
        <p:spPr>
          <a:xfrm>
            <a:off x="11826664" y="3218464"/>
            <a:ext cx="650241" cy="2280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20"/>
                </a:moveTo>
                <a:lnTo>
                  <a:pt x="5400" y="18520"/>
                </a:lnTo>
                <a:lnTo>
                  <a:pt x="5400" y="0"/>
                </a:lnTo>
                <a:lnTo>
                  <a:pt x="16200" y="0"/>
                </a:lnTo>
                <a:lnTo>
                  <a:pt x="16200" y="18520"/>
                </a:lnTo>
                <a:lnTo>
                  <a:pt x="21600" y="18520"/>
                </a:lnTo>
                <a:lnTo>
                  <a:pt x="10800" y="21600"/>
                </a:lnTo>
                <a:close/>
              </a:path>
            </a:pathLst>
          </a:custGeom>
          <a:solidFill>
            <a:srgbClr val="FFFF00"/>
          </a:solidFill>
          <a:ln w="12700">
            <a:solidFill>
              <a:srgbClr val="42719B"/>
            </a:solidFill>
            <a:miter/>
          </a:ln>
        </p:spPr>
        <p:txBody>
          <a:bodyPr lIns="65023" tIns="65023" rIns="65023" bIns="65023" anchor="ctr"/>
          <a:lstStyle/>
          <a:p>
            <a:pPr algn="ct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300"/>
                                        </p:tgtEl>
                                        <p:attrNameLst>
                                          <p:attrName>style.visibility</p:attrName>
                                        </p:attrNameLst>
                                      </p:cBhvr>
                                      <p:to>
                                        <p:strVal val="visible"/>
                                      </p:to>
                                    </p:set>
                                    <p:anim calcmode="lin" valueType="num">
                                      <p:cBhvr>
                                        <p:cTn id="7" dur="3000" fill="hold"/>
                                        <p:tgtEl>
                                          <p:spTgt spid="300"/>
                                        </p:tgtEl>
                                        <p:attrNameLst>
                                          <p:attrName>ppt_x</p:attrName>
                                        </p:attrNameLst>
                                      </p:cBhvr>
                                      <p:tavLst>
                                        <p:tav tm="0">
                                          <p:val>
                                            <p:strVal val="#ppt_x"/>
                                          </p:val>
                                        </p:tav>
                                        <p:tav tm="100000">
                                          <p:val>
                                            <p:strVal val="#ppt_x"/>
                                          </p:val>
                                        </p:tav>
                                      </p:tavLst>
                                    </p:anim>
                                    <p:anim calcmode="lin" valueType="num">
                                      <p:cBhvr>
                                        <p:cTn id="8" dur="3000" fill="hold"/>
                                        <p:tgtEl>
                                          <p:spTgt spid="3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0"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218" name="Billede 3"/>
          <p:cNvGrpSpPr/>
          <p:nvPr/>
        </p:nvGrpSpPr>
        <p:grpSpPr>
          <a:xfrm>
            <a:off x="5734050" y="-1"/>
            <a:ext cx="14726562" cy="9817710"/>
            <a:chOff x="0" y="0"/>
            <a:chExt cx="14726561" cy="9817708"/>
          </a:xfrm>
        </p:grpSpPr>
        <p:sp>
          <p:nvSpPr>
            <p:cNvPr id="216" name="Rectangle"/>
            <p:cNvSpPr/>
            <p:nvPr/>
          </p:nvSpPr>
          <p:spPr>
            <a:xfrm>
              <a:off x="0" y="0"/>
              <a:ext cx="14726562" cy="9817709"/>
            </a:xfrm>
            <a:prstGeom prst="rect">
              <a:avLst/>
            </a:prstGeom>
            <a:solidFill>
              <a:srgbClr val="FFFF00"/>
            </a:solidFill>
            <a:ln w="12700" cap="flat">
              <a:noFill/>
              <a:miter lim="400000"/>
            </a:ln>
            <a:effectLst/>
          </p:spPr>
          <p:txBody>
            <a:bodyPr wrap="square" lIns="65023" tIns="65023" rIns="65023" bIns="65023" numCol="1" anchor="ctr">
              <a:noAutofit/>
            </a:bodyPr>
            <a:lstStyle/>
            <a:p>
              <a:pPr/>
            </a:p>
          </p:txBody>
        </p:sp>
        <p:pic>
          <p:nvPicPr>
            <p:cNvPr id="217" name="image4.jpeg" descr="image4.jpeg"/>
            <p:cNvPicPr>
              <a:picLocks noChangeAspect="1"/>
            </p:cNvPicPr>
            <p:nvPr/>
          </p:nvPicPr>
          <p:blipFill>
            <a:blip r:embed="rId2">
              <a:extLst/>
            </a:blip>
            <a:stretch>
              <a:fillRect/>
            </a:stretch>
          </p:blipFill>
          <p:spPr>
            <a:xfrm>
              <a:off x="0" y="0"/>
              <a:ext cx="14726562" cy="9817709"/>
            </a:xfrm>
            <a:prstGeom prst="rect">
              <a:avLst/>
            </a:prstGeom>
            <a:ln w="12700" cap="flat">
              <a:noFill/>
              <a:miter lim="400000"/>
            </a:ln>
            <a:effectLst/>
          </p:spPr>
        </p:pic>
      </p:grpSp>
      <p:pic>
        <p:nvPicPr>
          <p:cNvPr id="219" name="Billede 5" descr="Billede 5"/>
          <p:cNvPicPr>
            <a:picLocks noChangeAspect="1"/>
          </p:cNvPicPr>
          <p:nvPr/>
        </p:nvPicPr>
        <p:blipFill>
          <a:blip r:embed="rId3">
            <a:extLst/>
          </a:blip>
          <a:stretch>
            <a:fillRect/>
          </a:stretch>
        </p:blipFill>
        <p:spPr>
          <a:xfrm>
            <a:off x="-1110114" y="-1"/>
            <a:ext cx="22379395" cy="9836027"/>
          </a:xfrm>
          <a:prstGeom prst="rect">
            <a:avLst/>
          </a:prstGeom>
          <a:ln w="12700">
            <a:miter lim="400000"/>
          </a:ln>
        </p:spPr>
      </p:pic>
      <p:sp>
        <p:nvSpPr>
          <p:cNvPr id="220" name="Pladsholder til indhold 2"/>
          <p:cNvSpPr txBox="1"/>
          <p:nvPr>
            <p:ph type="body" sz="quarter" idx="1"/>
          </p:nvPr>
        </p:nvSpPr>
        <p:spPr>
          <a:xfrm>
            <a:off x="11493698" y="4763714"/>
            <a:ext cx="6777151" cy="4632711"/>
          </a:xfrm>
          <a:prstGeom prst="rect">
            <a:avLst/>
          </a:prstGeom>
          <a:solidFill>
            <a:srgbClr val="000000"/>
          </a:solidFill>
        </p:spPr>
        <p:txBody>
          <a:bodyPr/>
          <a:lstStyle/>
          <a:p>
            <a:pPr marL="310895" indent="-310895" defTabSz="1248460">
              <a:lnSpc>
                <a:spcPct val="81000"/>
              </a:lnSpc>
              <a:spcBef>
                <a:spcPts val="1300"/>
              </a:spcBef>
              <a:defRPr sz="3264">
                <a:solidFill>
                  <a:srgbClr val="FFFFFF"/>
                </a:solidFill>
              </a:defRPr>
            </a:pPr>
            <a:r>
              <a:t>DAG 1 – tirsdag d. 28. juni 2022 </a:t>
            </a:r>
          </a:p>
          <a:p>
            <a:pPr marL="310895" indent="-310895" defTabSz="1248460">
              <a:lnSpc>
                <a:spcPct val="81000"/>
              </a:lnSpc>
              <a:spcBef>
                <a:spcPts val="1300"/>
              </a:spcBef>
              <a:defRPr sz="3264">
                <a:solidFill>
                  <a:srgbClr val="FFFFFF"/>
                </a:solidFill>
              </a:defRPr>
            </a:pPr>
            <a:r>
              <a:t>12:00 Mødetid i Billund Lufthavn</a:t>
            </a:r>
          </a:p>
          <a:p>
            <a:pPr marL="310895" indent="-310895" defTabSz="1248460">
              <a:lnSpc>
                <a:spcPct val="81000"/>
              </a:lnSpc>
              <a:spcBef>
                <a:spcPts val="1300"/>
              </a:spcBef>
              <a:defRPr sz="3264">
                <a:solidFill>
                  <a:srgbClr val="FFFFFF"/>
                </a:solidFill>
              </a:defRPr>
            </a:pPr>
            <a:r>
              <a:t>14.10 Afgang Billund</a:t>
            </a:r>
          </a:p>
          <a:p>
            <a:pPr marL="310895" indent="-310895" defTabSz="1248460">
              <a:lnSpc>
                <a:spcPct val="81000"/>
              </a:lnSpc>
              <a:spcBef>
                <a:spcPts val="1300"/>
              </a:spcBef>
              <a:defRPr sz="3264">
                <a:solidFill>
                  <a:srgbClr val="FFFFFF"/>
                </a:solidFill>
              </a:defRPr>
            </a:pPr>
            <a:r>
              <a:t>23.05 Ankomst Ben Gurion Lufthavn i Tel Aviv efter mellemlanding i Frankfurt</a:t>
            </a:r>
          </a:p>
          <a:p>
            <a:pPr marL="310895" indent="-310895" defTabSz="1248460">
              <a:lnSpc>
                <a:spcPct val="81000"/>
              </a:lnSpc>
              <a:spcBef>
                <a:spcPts val="1300"/>
              </a:spcBef>
              <a:defRPr sz="3264">
                <a:solidFill>
                  <a:srgbClr val="FFFFFF"/>
                </a:solidFill>
              </a:defRPr>
            </a:pPr>
            <a:r>
              <a:t>Efter ankomsten til Israel kører vi direkte til vores hotel i Bethlehem.  Her skal vi bo i 3 nætter.</a:t>
            </a:r>
          </a:p>
        </p:txBody>
      </p:sp>
      <p:sp>
        <p:nvSpPr>
          <p:cNvPr id="221" name="Titel 4"/>
          <p:cNvSpPr txBox="1"/>
          <p:nvPr>
            <p:ph type="title"/>
          </p:nvPr>
        </p:nvSpPr>
        <p:spPr>
          <a:xfrm>
            <a:off x="6628129" y="519291"/>
            <a:ext cx="2536173" cy="818885"/>
          </a:xfrm>
          <a:prstGeom prst="rect">
            <a:avLst/>
          </a:prstGeom>
          <a:solidFill>
            <a:srgbClr val="FFFF00"/>
          </a:solidFill>
        </p:spPr>
        <p:txBody>
          <a:bodyPr/>
          <a:lstStyle>
            <a:lvl1pPr defTabSz="1066393">
              <a:defRPr b="1" sz="4428">
                <a:latin typeface="Eras Demi ITC"/>
                <a:ea typeface="Eras Demi ITC"/>
                <a:cs typeface="Eras Demi ITC"/>
                <a:sym typeface="Eras Demi ITC"/>
              </a:defRPr>
            </a:lvl1pPr>
          </a:lstStyle>
          <a:p>
            <a:pPr/>
            <a:r>
              <a:t>Dag 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0">
                                            <p:txEl>
                                              <p:pRg st="1" end="1"/>
                                            </p:txEl>
                                          </p:spTgt>
                                        </p:tgtEl>
                                        <p:attrNameLst>
                                          <p:attrName>style.visibility</p:attrName>
                                        </p:attrNameLst>
                                      </p:cBhvr>
                                      <p:to>
                                        <p:strVal val="visible"/>
                                      </p:to>
                                    </p:set>
                                    <p:animEffect filter="wipe(left)" transition="in">
                                      <p:cBhvr>
                                        <p:cTn id="7" dur="500"/>
                                        <p:tgtEl>
                                          <p:spTgt spid="2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0">
                                            <p:txEl>
                                              <p:pRg st="2" end="2"/>
                                            </p:txEl>
                                          </p:spTgt>
                                        </p:tgtEl>
                                        <p:attrNameLst>
                                          <p:attrName>style.visibility</p:attrName>
                                        </p:attrNameLst>
                                      </p:cBhvr>
                                      <p:to>
                                        <p:strVal val="visible"/>
                                      </p:to>
                                    </p:set>
                                    <p:animEffect filter="wipe(left)" transition="in">
                                      <p:cBhvr>
                                        <p:cTn id="12" dur="500"/>
                                        <p:tgtEl>
                                          <p:spTgt spid="2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20">
                                            <p:txEl>
                                              <p:pRg st="3" end="3"/>
                                            </p:txEl>
                                          </p:spTgt>
                                        </p:tgtEl>
                                        <p:attrNameLst>
                                          <p:attrName>style.visibility</p:attrName>
                                        </p:attrNameLst>
                                      </p:cBhvr>
                                      <p:to>
                                        <p:strVal val="visible"/>
                                      </p:to>
                                    </p:set>
                                    <p:animEffect filter="wipe(left)" transition="in">
                                      <p:cBhvr>
                                        <p:cTn id="17" dur="500"/>
                                        <p:tgtEl>
                                          <p:spTgt spid="22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20">
                                            <p:txEl>
                                              <p:pRg st="4" end="4"/>
                                            </p:txEl>
                                          </p:spTgt>
                                        </p:tgtEl>
                                        <p:attrNameLst>
                                          <p:attrName>style.visibility</p:attrName>
                                        </p:attrNameLst>
                                      </p:cBhvr>
                                      <p:to>
                                        <p:strVal val="visible"/>
                                      </p:to>
                                    </p:set>
                                    <p:animEffect filter="wipe(left)" transition="in">
                                      <p:cBhvr>
                                        <p:cTn id="22" dur="500"/>
                                        <p:tgtEl>
                                          <p:spTgt spid="220">
                                            <p:txEl>
                                              <p:pRg st="4" end="4"/>
                                            </p:txEl>
                                          </p:spTgt>
                                        </p:tgtEl>
                                      </p:cBhvr>
                                    </p:animEffect>
                                  </p:childTnLst>
                                </p:cTn>
                              </p:par>
                            </p:childTnLst>
                          </p:cTn>
                        </p:par>
                        <p:par>
                          <p:cTn id="23" fill="hold">
                            <p:stCondLst>
                              <p:cond delay="500"/>
                            </p:stCondLst>
                            <p:childTnLst>
                              <p:par>
                                <p:cTn id="24" presetClass="exit" nodeType="afterEffect" presetSubtype="32" presetID="4" grpId="2" fill="hold">
                                  <p:stCondLst>
                                    <p:cond delay="0"/>
                                  </p:stCondLst>
                                  <p:iterate type="el" backwards="0">
                                    <p:tmAbs val="0"/>
                                  </p:iterate>
                                  <p:childTnLst>
                                    <p:animEffect filter="box(out)" transition="out">
                                      <p:cBhvr>
                                        <p:cTn id="25" dur="2000" fill="hold"/>
                                        <p:tgtEl>
                                          <p:spTgt spid="219"/>
                                        </p:tgtEl>
                                      </p:cBhvr>
                                    </p:animEffect>
                                    <p:set>
                                      <p:cBhvr>
                                        <p:cTn id="26" fill="hold">
                                          <p:stCondLst>
                                            <p:cond delay="1999"/>
                                          </p:stCondLst>
                                        </p:cTn>
                                        <p:tgtEl>
                                          <p:spTgt spid="21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0" grpId="1"/>
      <p:bldP build="whole" bldLvl="1" animBg="1" rev="0" advAuto="0" spid="219" grpId="2"/>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02" name="Picture 2" descr="Picture 2"/>
          <p:cNvPicPr>
            <a:picLocks noChangeAspect="1"/>
          </p:cNvPicPr>
          <p:nvPr/>
        </p:nvPicPr>
        <p:blipFill>
          <a:blip r:embed="rId2">
            <a:extLst/>
          </a:blip>
          <a:stretch>
            <a:fillRect/>
          </a:stretch>
        </p:blipFill>
        <p:spPr>
          <a:xfrm>
            <a:off x="9527116" y="74507"/>
            <a:ext cx="5418668" cy="9604587"/>
          </a:xfrm>
          <a:prstGeom prst="rect">
            <a:avLst/>
          </a:prstGeom>
          <a:ln w="12700">
            <a:miter lim="400000"/>
          </a:ln>
        </p:spPr>
      </p:pic>
      <p:grpSp>
        <p:nvGrpSpPr>
          <p:cNvPr id="305" name="Pladsholder til indhold 2"/>
          <p:cNvGrpSpPr/>
          <p:nvPr/>
        </p:nvGrpSpPr>
        <p:grpSpPr>
          <a:xfrm>
            <a:off x="4458161" y="1461523"/>
            <a:ext cx="3899010" cy="1567533"/>
            <a:chOff x="0" y="0"/>
            <a:chExt cx="3899008" cy="1567532"/>
          </a:xfrm>
        </p:grpSpPr>
        <p:sp>
          <p:nvSpPr>
            <p:cNvPr id="303" name="Rectangle"/>
            <p:cNvSpPr/>
            <p:nvPr/>
          </p:nvSpPr>
          <p:spPr>
            <a:xfrm>
              <a:off x="-1" y="0"/>
              <a:ext cx="3899010" cy="1567533"/>
            </a:xfrm>
            <a:prstGeom prst="rect">
              <a:avLst/>
            </a:prstGeom>
            <a:solidFill>
              <a:srgbClr val="000000"/>
            </a:solidFill>
            <a:ln w="12700" cap="flat">
              <a:noFill/>
              <a:miter lim="400000"/>
            </a:ln>
            <a:effectLst/>
          </p:spPr>
          <p:txBody>
            <a:bodyPr wrap="square" lIns="65023" tIns="65023" rIns="65023" bIns="65023" numCol="1" anchor="t">
              <a:noAutofit/>
            </a:bodyPr>
            <a:lstStyle/>
            <a:p>
              <a:pPr>
                <a:lnSpc>
                  <a:spcPct val="90000"/>
                </a:lnSpc>
                <a:spcBef>
                  <a:spcPts val="1400"/>
                </a:spcBef>
                <a:defRPr sz="3800"/>
              </a:pPr>
            </a:p>
          </p:txBody>
        </p:sp>
        <p:sp>
          <p:nvSpPr>
            <p:cNvPr id="304" name="I Davidsbyen går vi ned til Ezekias’ tunnel"/>
            <p:cNvSpPr txBox="1"/>
            <p:nvPr/>
          </p:nvSpPr>
          <p:spPr>
            <a:xfrm>
              <a:off x="65023" y="0"/>
              <a:ext cx="3768962" cy="1567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rmAutofit fontScale="100000" lnSpcReduction="0"/>
            </a:bodyPr>
            <a:lstStyle>
              <a:lvl1pPr marL="320611" indent="-320611" defTabSz="1287475">
                <a:lnSpc>
                  <a:spcPct val="90000"/>
                </a:lnSpc>
                <a:spcBef>
                  <a:spcPts val="1400"/>
                </a:spcBef>
                <a:buSzPct val="100000"/>
                <a:buFont typeface="Arial"/>
                <a:buChar char="•"/>
                <a:defRPr sz="3366">
                  <a:solidFill>
                    <a:srgbClr val="FFFFFF"/>
                  </a:solidFill>
                </a:defRPr>
              </a:lvl1pPr>
            </a:lstStyle>
            <a:p>
              <a:pPr/>
              <a:r>
                <a:t>I Davidsbyen går vi ned til Ezekias’ tunnel</a:t>
              </a:r>
            </a:p>
          </p:txBody>
        </p:sp>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07" name="Titel 1"/>
          <p:cNvSpPr txBox="1"/>
          <p:nvPr>
            <p:ph type="title"/>
          </p:nvPr>
        </p:nvSpPr>
        <p:spPr>
          <a:prstGeom prst="rect">
            <a:avLst/>
          </a:prstGeom>
        </p:spPr>
        <p:txBody>
          <a:bodyPr/>
          <a:lstStyle/>
          <a:p>
            <a:pPr/>
          </a:p>
        </p:txBody>
      </p:sp>
      <p:sp>
        <p:nvSpPr>
          <p:cNvPr id="308" name="Pladsholder til indhold 2"/>
          <p:cNvSpPr txBox="1"/>
          <p:nvPr>
            <p:ph type="body" sz="half" idx="1"/>
          </p:nvPr>
        </p:nvSpPr>
        <p:spPr>
          <a:prstGeom prst="rect">
            <a:avLst/>
          </a:prstGeom>
        </p:spPr>
        <p:txBody>
          <a:bodyPr/>
          <a:lstStyle/>
          <a:p>
            <a:pPr/>
          </a:p>
        </p:txBody>
      </p:sp>
      <p:pic>
        <p:nvPicPr>
          <p:cNvPr id="309" name="Picture 2" descr="Picture 2"/>
          <p:cNvPicPr>
            <a:picLocks noChangeAspect="1"/>
          </p:cNvPicPr>
          <p:nvPr/>
        </p:nvPicPr>
        <p:blipFill>
          <a:blip r:embed="rId2">
            <a:extLst/>
          </a:blip>
          <a:stretch>
            <a:fillRect/>
          </a:stretch>
        </p:blipFill>
        <p:spPr>
          <a:xfrm>
            <a:off x="5734050" y="-1"/>
            <a:ext cx="14630400" cy="975360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11" name="Picture 2" descr="Picture 2"/>
          <p:cNvPicPr>
            <a:picLocks noChangeAspect="1"/>
          </p:cNvPicPr>
          <p:nvPr/>
        </p:nvPicPr>
        <p:blipFill>
          <a:blip r:embed="rId2">
            <a:extLst/>
          </a:blip>
          <a:stretch>
            <a:fillRect/>
          </a:stretch>
        </p:blipFill>
        <p:spPr>
          <a:xfrm>
            <a:off x="8461149" y="-1"/>
            <a:ext cx="6502401" cy="975360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13" name="Titel 1"/>
          <p:cNvSpPr txBox="1"/>
          <p:nvPr>
            <p:ph type="title"/>
          </p:nvPr>
        </p:nvSpPr>
        <p:spPr>
          <a:prstGeom prst="rect">
            <a:avLst/>
          </a:prstGeom>
        </p:spPr>
        <p:txBody>
          <a:bodyPr/>
          <a:lstStyle/>
          <a:p>
            <a:pPr/>
          </a:p>
        </p:txBody>
      </p:sp>
      <p:sp>
        <p:nvSpPr>
          <p:cNvPr id="314" name="Pladsholder til indhold 2"/>
          <p:cNvSpPr txBox="1"/>
          <p:nvPr>
            <p:ph type="body" sz="half" idx="1"/>
          </p:nvPr>
        </p:nvSpPr>
        <p:spPr>
          <a:prstGeom prst="rect">
            <a:avLst/>
          </a:prstGeom>
        </p:spPr>
        <p:txBody>
          <a:bodyPr/>
          <a:lstStyle/>
          <a:p>
            <a:pPr/>
          </a:p>
        </p:txBody>
      </p:sp>
      <p:pic>
        <p:nvPicPr>
          <p:cNvPr id="315" name="Picture 2" descr="Picture 2"/>
          <p:cNvPicPr>
            <a:picLocks noChangeAspect="1"/>
          </p:cNvPicPr>
          <p:nvPr/>
        </p:nvPicPr>
        <p:blipFill>
          <a:blip r:embed="rId2">
            <a:extLst/>
          </a:blip>
          <a:stretch>
            <a:fillRect/>
          </a:stretch>
        </p:blipFill>
        <p:spPr>
          <a:xfrm>
            <a:off x="4797848" y="1801"/>
            <a:ext cx="14682349" cy="9749998"/>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17" name="Titel 1"/>
          <p:cNvSpPr txBox="1"/>
          <p:nvPr>
            <p:ph type="title"/>
          </p:nvPr>
        </p:nvSpPr>
        <p:spPr>
          <a:prstGeom prst="rect">
            <a:avLst/>
          </a:prstGeom>
        </p:spPr>
        <p:txBody>
          <a:bodyPr/>
          <a:lstStyle/>
          <a:p>
            <a:pPr/>
          </a:p>
        </p:txBody>
      </p:sp>
      <p:sp>
        <p:nvSpPr>
          <p:cNvPr id="318" name="Pladsholder til indhold 2"/>
          <p:cNvSpPr txBox="1"/>
          <p:nvPr>
            <p:ph type="body" sz="half" idx="1"/>
          </p:nvPr>
        </p:nvSpPr>
        <p:spPr>
          <a:prstGeom prst="rect">
            <a:avLst/>
          </a:prstGeom>
        </p:spPr>
        <p:txBody>
          <a:bodyPr/>
          <a:lstStyle/>
          <a:p>
            <a:pPr/>
          </a:p>
        </p:txBody>
      </p:sp>
      <p:pic>
        <p:nvPicPr>
          <p:cNvPr id="319" name="Picture 2" descr="Picture 2"/>
          <p:cNvPicPr>
            <a:picLocks noChangeAspect="1"/>
          </p:cNvPicPr>
          <p:nvPr/>
        </p:nvPicPr>
        <p:blipFill>
          <a:blip r:embed="rId2">
            <a:extLst/>
          </a:blip>
          <a:stretch>
            <a:fillRect/>
          </a:stretch>
        </p:blipFill>
        <p:spPr>
          <a:xfrm>
            <a:off x="5090409" y="4913"/>
            <a:ext cx="14552933" cy="9743774"/>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21" name="Titel 1"/>
          <p:cNvSpPr txBox="1"/>
          <p:nvPr>
            <p:ph type="title"/>
          </p:nvPr>
        </p:nvSpPr>
        <p:spPr>
          <a:prstGeom prst="rect">
            <a:avLst/>
          </a:prstGeom>
        </p:spPr>
        <p:txBody>
          <a:bodyPr/>
          <a:lstStyle/>
          <a:p>
            <a:pPr/>
          </a:p>
        </p:txBody>
      </p:sp>
      <p:sp>
        <p:nvSpPr>
          <p:cNvPr id="322" name="Pladsholder til indhold 2"/>
          <p:cNvSpPr txBox="1"/>
          <p:nvPr>
            <p:ph type="body" sz="half" idx="1"/>
          </p:nvPr>
        </p:nvSpPr>
        <p:spPr>
          <a:prstGeom prst="rect">
            <a:avLst/>
          </a:prstGeom>
        </p:spPr>
        <p:txBody>
          <a:bodyPr/>
          <a:lstStyle/>
          <a:p>
            <a:pPr/>
          </a:p>
        </p:txBody>
      </p:sp>
      <p:pic>
        <p:nvPicPr>
          <p:cNvPr id="323" name="Picture 4" descr="Picture 4"/>
          <p:cNvPicPr>
            <a:picLocks noChangeAspect="1"/>
          </p:cNvPicPr>
          <p:nvPr/>
        </p:nvPicPr>
        <p:blipFill>
          <a:blip r:embed="rId2">
            <a:extLst/>
          </a:blip>
          <a:stretch>
            <a:fillRect/>
          </a:stretch>
        </p:blipFill>
        <p:spPr>
          <a:xfrm>
            <a:off x="2402643" y="-115704"/>
            <a:ext cx="22745492" cy="10222694"/>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25" name="Titel 1"/>
          <p:cNvSpPr txBox="1"/>
          <p:nvPr>
            <p:ph type="title"/>
          </p:nvPr>
        </p:nvSpPr>
        <p:spPr>
          <a:prstGeom prst="rect">
            <a:avLst/>
          </a:prstGeom>
        </p:spPr>
        <p:txBody>
          <a:bodyPr/>
          <a:lstStyle/>
          <a:p>
            <a:pPr/>
          </a:p>
        </p:txBody>
      </p:sp>
      <p:sp>
        <p:nvSpPr>
          <p:cNvPr id="326" name="Pladsholder til indhold 2"/>
          <p:cNvSpPr txBox="1"/>
          <p:nvPr>
            <p:ph type="body" sz="half" idx="1"/>
          </p:nvPr>
        </p:nvSpPr>
        <p:spPr>
          <a:prstGeom prst="rect">
            <a:avLst/>
          </a:prstGeom>
        </p:spPr>
        <p:txBody>
          <a:bodyPr/>
          <a:lstStyle/>
          <a:p>
            <a:pPr/>
          </a:p>
        </p:txBody>
      </p:sp>
      <p:pic>
        <p:nvPicPr>
          <p:cNvPr id="327" name="Picture 4" descr="Picture 4"/>
          <p:cNvPicPr>
            <a:picLocks noChangeAspect="1"/>
          </p:cNvPicPr>
          <p:nvPr/>
        </p:nvPicPr>
        <p:blipFill>
          <a:blip r:embed="rId2">
            <a:extLst/>
          </a:blip>
          <a:stretch>
            <a:fillRect/>
          </a:stretch>
        </p:blipFill>
        <p:spPr>
          <a:xfrm>
            <a:off x="4854625" y="-18063"/>
            <a:ext cx="15536920" cy="10357946"/>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29" name="Pladsholder til indhold 4" descr="Pladsholder til indhold 4"/>
          <p:cNvPicPr>
            <a:picLocks noChangeAspect="1"/>
          </p:cNvPicPr>
          <p:nvPr/>
        </p:nvPicPr>
        <p:blipFill>
          <a:blip r:embed="rId2">
            <a:extLst/>
          </a:blip>
          <a:srcRect l="0" t="6785" r="2" b="9038"/>
          <a:stretch>
            <a:fillRect/>
          </a:stretch>
        </p:blipFill>
        <p:spPr>
          <a:xfrm>
            <a:off x="14808186" y="6097578"/>
            <a:ext cx="3930664" cy="3656021"/>
          </a:xfrm>
          <a:prstGeom prst="rect">
            <a:avLst/>
          </a:prstGeom>
          <a:ln w="12700">
            <a:miter lim="400000"/>
          </a:ln>
        </p:spPr>
      </p:pic>
      <p:sp>
        <p:nvSpPr>
          <p:cNvPr id="330" name="Titel 1"/>
          <p:cNvSpPr txBox="1"/>
          <p:nvPr>
            <p:ph type="title"/>
          </p:nvPr>
        </p:nvSpPr>
        <p:spPr>
          <a:xfrm>
            <a:off x="6384289" y="6236538"/>
            <a:ext cx="11651883" cy="1873982"/>
          </a:xfrm>
          <a:prstGeom prst="rect">
            <a:avLst/>
          </a:prstGeom>
        </p:spPr>
        <p:txBody>
          <a:bodyPr anchor="b"/>
          <a:lstStyle>
            <a:lvl1pPr>
              <a:defRPr sz="8400"/>
            </a:lvl1pPr>
          </a:lstStyle>
          <a:p>
            <a:pPr/>
            <a:r>
              <a:t>GOSPEL WORK-SHOP</a:t>
            </a:r>
          </a:p>
        </p:txBody>
      </p:sp>
      <p:pic>
        <p:nvPicPr>
          <p:cNvPr id="331" name="Picture 2" descr="Picture 2"/>
          <p:cNvPicPr>
            <a:picLocks noChangeAspect="1"/>
          </p:cNvPicPr>
          <p:nvPr/>
        </p:nvPicPr>
        <p:blipFill>
          <a:blip r:embed="rId3">
            <a:extLst/>
          </a:blip>
          <a:srcRect l="6882" t="0" r="138" b="3"/>
          <a:stretch>
            <a:fillRect/>
          </a:stretch>
        </p:blipFill>
        <p:spPr>
          <a:xfrm>
            <a:off x="5707828" y="85882"/>
            <a:ext cx="6502402" cy="6049018"/>
          </a:xfrm>
          <a:prstGeom prst="rect">
            <a:avLst/>
          </a:prstGeom>
          <a:ln w="12700">
            <a:miter lim="400000"/>
          </a:ln>
        </p:spPr>
      </p:pic>
      <p:sp>
        <p:nvSpPr>
          <p:cNvPr id="332" name="Straight Connector 70"/>
          <p:cNvSpPr/>
          <p:nvPr/>
        </p:nvSpPr>
        <p:spPr>
          <a:xfrm flipH="1">
            <a:off x="12236449" y="-968"/>
            <a:ext cx="1" cy="6034228"/>
          </a:xfrm>
          <a:prstGeom prst="line">
            <a:avLst/>
          </a:prstGeom>
          <a:ln w="139700">
            <a:solidFill>
              <a:srgbClr val="FFFFFF"/>
            </a:solidFill>
            <a:miter/>
          </a:ln>
        </p:spPr>
        <p:txBody>
          <a:bodyPr lIns="65023" tIns="65023" rIns="65023" bIns="65023"/>
          <a:lstStyle/>
          <a:p>
            <a:pPr/>
          </a:p>
        </p:txBody>
      </p:sp>
      <p:sp>
        <p:nvSpPr>
          <p:cNvPr id="333" name="Straight Connector 72"/>
          <p:cNvSpPr/>
          <p:nvPr/>
        </p:nvSpPr>
        <p:spPr>
          <a:xfrm>
            <a:off x="5734048" y="6033260"/>
            <a:ext cx="13004802" cy="1"/>
          </a:xfrm>
          <a:prstGeom prst="line">
            <a:avLst/>
          </a:prstGeom>
          <a:ln w="139700">
            <a:solidFill>
              <a:srgbClr val="FFFFFF"/>
            </a:solidFill>
            <a:miter/>
          </a:ln>
        </p:spPr>
        <p:txBody>
          <a:bodyPr lIns="65023" tIns="65023" rIns="65023" bIns="65023"/>
          <a:lstStyle/>
          <a:p>
            <a:pPr/>
          </a:p>
        </p:txBody>
      </p:sp>
      <p:pic>
        <p:nvPicPr>
          <p:cNvPr id="334" name="Picture 4" descr="Picture 4"/>
          <p:cNvPicPr>
            <a:picLocks noChangeAspect="1"/>
          </p:cNvPicPr>
          <p:nvPr/>
        </p:nvPicPr>
        <p:blipFill>
          <a:blip r:embed="rId4">
            <a:extLst/>
          </a:blip>
          <a:srcRect l="16401" t="0" r="0" b="1"/>
          <a:stretch>
            <a:fillRect/>
          </a:stretch>
        </p:blipFill>
        <p:spPr>
          <a:xfrm>
            <a:off x="12324139" y="58"/>
            <a:ext cx="8860608" cy="596888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36" name="Billede 1" descr="Billede 1"/>
          <p:cNvPicPr>
            <a:picLocks noChangeAspect="1"/>
          </p:cNvPicPr>
          <p:nvPr/>
        </p:nvPicPr>
        <p:blipFill>
          <a:blip r:embed="rId2">
            <a:extLst/>
          </a:blip>
          <a:stretch>
            <a:fillRect/>
          </a:stretch>
        </p:blipFill>
        <p:spPr>
          <a:xfrm>
            <a:off x="7211057" y="-66452"/>
            <a:ext cx="9743159" cy="9886504"/>
          </a:xfrm>
          <a:prstGeom prst="rect">
            <a:avLst/>
          </a:prstGeom>
          <a:ln w="12700">
            <a:miter lim="400000"/>
          </a:ln>
        </p:spPr>
      </p:pic>
      <p:sp>
        <p:nvSpPr>
          <p:cNvPr id="337" name="Pladsholder til indhold 2"/>
          <p:cNvSpPr txBox="1"/>
          <p:nvPr>
            <p:ph type="body" sz="quarter" idx="1"/>
          </p:nvPr>
        </p:nvSpPr>
        <p:spPr>
          <a:xfrm>
            <a:off x="17037767" y="828058"/>
            <a:ext cx="6777151" cy="3630913"/>
          </a:xfrm>
          <a:prstGeom prst="rect">
            <a:avLst/>
          </a:prstGeom>
          <a:solidFill>
            <a:srgbClr val="000000"/>
          </a:solidFill>
        </p:spPr>
        <p:txBody>
          <a:bodyPr/>
          <a:lstStyle>
            <a:lvl1pPr marL="311727" indent="-311727">
              <a:lnSpc>
                <a:spcPct val="81000"/>
              </a:lnSpc>
              <a:defRPr sz="3000">
                <a:solidFill>
                  <a:srgbClr val="FFFFFF"/>
                </a:solidFill>
              </a:defRPr>
            </a:lvl1pPr>
          </a:lstStyle>
          <a:p>
            <a:pPr/>
            <a:r>
              <a:t>Vi skal igen gennem de stemningsfyldte bazargader – og målet er nu Damaskus-porten, som vi går gennem for at komme til Gordons Gravhave </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39" name="Titel 1"/>
          <p:cNvSpPr txBox="1"/>
          <p:nvPr>
            <p:ph type="title"/>
          </p:nvPr>
        </p:nvSpPr>
        <p:spPr>
          <a:prstGeom prst="rect">
            <a:avLst/>
          </a:prstGeom>
        </p:spPr>
        <p:txBody>
          <a:bodyPr/>
          <a:lstStyle/>
          <a:p>
            <a:pPr/>
          </a:p>
        </p:txBody>
      </p:sp>
      <p:sp>
        <p:nvSpPr>
          <p:cNvPr id="340" name="Pladsholder til indhold 2"/>
          <p:cNvSpPr txBox="1"/>
          <p:nvPr>
            <p:ph type="body" sz="half" idx="1"/>
          </p:nvPr>
        </p:nvSpPr>
        <p:spPr>
          <a:prstGeom prst="rect">
            <a:avLst/>
          </a:prstGeom>
        </p:spPr>
        <p:txBody>
          <a:bodyPr/>
          <a:lstStyle/>
          <a:p>
            <a:pPr/>
          </a:p>
        </p:txBody>
      </p:sp>
      <p:pic>
        <p:nvPicPr>
          <p:cNvPr id="341" name="Picture 2" descr="Picture 2"/>
          <p:cNvPicPr>
            <a:picLocks noChangeAspect="1"/>
          </p:cNvPicPr>
          <p:nvPr/>
        </p:nvPicPr>
        <p:blipFill>
          <a:blip r:embed="rId2">
            <a:extLst/>
          </a:blip>
          <a:stretch>
            <a:fillRect/>
          </a:stretch>
        </p:blipFill>
        <p:spPr>
          <a:xfrm>
            <a:off x="1933634" y="-1"/>
            <a:ext cx="21233768" cy="990909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23" name="Pladsholder til indhold 4" descr="Pladsholder til indhold 4"/>
          <p:cNvPicPr>
            <a:picLocks noChangeAspect="1"/>
          </p:cNvPicPr>
          <p:nvPr/>
        </p:nvPicPr>
        <p:blipFill>
          <a:blip r:embed="rId2">
            <a:extLst/>
          </a:blip>
          <a:srcRect l="0" t="6785" r="2" b="9038"/>
          <a:stretch>
            <a:fillRect/>
          </a:stretch>
        </p:blipFill>
        <p:spPr>
          <a:xfrm>
            <a:off x="14808186" y="6097578"/>
            <a:ext cx="3930664" cy="3656021"/>
          </a:xfrm>
          <a:prstGeom prst="rect">
            <a:avLst/>
          </a:prstGeom>
          <a:ln w="12700">
            <a:miter lim="400000"/>
          </a:ln>
        </p:spPr>
      </p:pic>
      <p:sp>
        <p:nvSpPr>
          <p:cNvPr id="224" name="Titel 1"/>
          <p:cNvSpPr txBox="1"/>
          <p:nvPr>
            <p:ph type="title"/>
          </p:nvPr>
        </p:nvSpPr>
        <p:spPr>
          <a:xfrm>
            <a:off x="6384289" y="6236538"/>
            <a:ext cx="11651883" cy="1873982"/>
          </a:xfrm>
          <a:prstGeom prst="rect">
            <a:avLst/>
          </a:prstGeom>
        </p:spPr>
        <p:txBody>
          <a:bodyPr anchor="b"/>
          <a:lstStyle>
            <a:lvl1pPr>
              <a:defRPr sz="8400"/>
            </a:lvl1pPr>
          </a:lstStyle>
          <a:p>
            <a:pPr/>
            <a:r>
              <a:t>GOSPEL WORK-SHOP</a:t>
            </a:r>
          </a:p>
        </p:txBody>
      </p:sp>
      <p:pic>
        <p:nvPicPr>
          <p:cNvPr id="225" name="Picture 2" descr="Picture 2"/>
          <p:cNvPicPr>
            <a:picLocks noChangeAspect="1"/>
          </p:cNvPicPr>
          <p:nvPr/>
        </p:nvPicPr>
        <p:blipFill>
          <a:blip r:embed="rId3">
            <a:extLst/>
          </a:blip>
          <a:srcRect l="6882" t="0" r="138" b="3"/>
          <a:stretch>
            <a:fillRect/>
          </a:stretch>
        </p:blipFill>
        <p:spPr>
          <a:xfrm>
            <a:off x="5707828" y="85882"/>
            <a:ext cx="6502402" cy="6049018"/>
          </a:xfrm>
          <a:prstGeom prst="rect">
            <a:avLst/>
          </a:prstGeom>
          <a:ln w="12700">
            <a:miter lim="400000"/>
          </a:ln>
        </p:spPr>
      </p:pic>
      <p:sp>
        <p:nvSpPr>
          <p:cNvPr id="226" name="Straight Connector 70"/>
          <p:cNvSpPr/>
          <p:nvPr/>
        </p:nvSpPr>
        <p:spPr>
          <a:xfrm flipH="1">
            <a:off x="12236449" y="-968"/>
            <a:ext cx="1" cy="6034228"/>
          </a:xfrm>
          <a:prstGeom prst="line">
            <a:avLst/>
          </a:prstGeom>
          <a:ln w="139700">
            <a:solidFill>
              <a:srgbClr val="FFFFFF"/>
            </a:solidFill>
            <a:miter/>
          </a:ln>
        </p:spPr>
        <p:txBody>
          <a:bodyPr lIns="65023" tIns="65023" rIns="65023" bIns="65023"/>
          <a:lstStyle/>
          <a:p>
            <a:pPr/>
          </a:p>
        </p:txBody>
      </p:sp>
      <p:sp>
        <p:nvSpPr>
          <p:cNvPr id="227" name="Straight Connector 72"/>
          <p:cNvSpPr/>
          <p:nvPr/>
        </p:nvSpPr>
        <p:spPr>
          <a:xfrm>
            <a:off x="5734048" y="6033260"/>
            <a:ext cx="13004802" cy="1"/>
          </a:xfrm>
          <a:prstGeom prst="line">
            <a:avLst/>
          </a:prstGeom>
          <a:ln w="139700">
            <a:solidFill>
              <a:srgbClr val="FFFFFF"/>
            </a:solidFill>
            <a:miter/>
          </a:ln>
        </p:spPr>
        <p:txBody>
          <a:bodyPr lIns="65023" tIns="65023" rIns="65023" bIns="65023"/>
          <a:lstStyle/>
          <a:p>
            <a:pPr/>
          </a:p>
        </p:txBody>
      </p:sp>
      <p:pic>
        <p:nvPicPr>
          <p:cNvPr id="228" name="Picture 4" descr="Picture 4"/>
          <p:cNvPicPr>
            <a:picLocks noChangeAspect="1"/>
          </p:cNvPicPr>
          <p:nvPr/>
        </p:nvPicPr>
        <p:blipFill>
          <a:blip r:embed="rId4">
            <a:extLst/>
          </a:blip>
          <a:srcRect l="16401" t="0" r="0" b="1"/>
          <a:stretch>
            <a:fillRect/>
          </a:stretch>
        </p:blipFill>
        <p:spPr>
          <a:xfrm>
            <a:off x="12324139" y="58"/>
            <a:ext cx="8860608" cy="596888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43" name="Billede 1" descr="Billede 1"/>
          <p:cNvPicPr>
            <a:picLocks noChangeAspect="1"/>
          </p:cNvPicPr>
          <p:nvPr/>
        </p:nvPicPr>
        <p:blipFill>
          <a:blip r:embed="rId2">
            <a:extLst/>
          </a:blip>
          <a:stretch>
            <a:fillRect/>
          </a:stretch>
        </p:blipFill>
        <p:spPr>
          <a:xfrm>
            <a:off x="1300596" y="-1"/>
            <a:ext cx="17438254" cy="9753601"/>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45" name="y2mate.com - lovsang_i_gordons_golgata_jjuQmUGiwqk_1080p" descr="y2mate.com - lovsang_i_gordons_golgata_jjuQmUGiwqk_1080p"/>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356123" y="0"/>
            <a:ext cx="17340125" cy="97536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92207" fill="hold"/>
                                        <p:tgtEl>
                                          <p:spTgt spid="345"/>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34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345"/>
                </p:tgtEl>
              </p:cMediaNode>
            </p:video>
            <p:seq concurrent="1" prevAc="none" nextAc="seek">
              <p:cTn id="12" evtFilter="cancelBubble" nodeType="interactiveSeq" restart="whenNotActive" fill="hold">
                <p:stCondLst>
                  <p:cond delay="0" evt="onClick">
                    <p:tgtEl>
                      <p:spTgt spid="345"/>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345"/>
                                        </p:tgtEl>
                                      </p:cBhvr>
                                    </p:cmd>
                                  </p:childTnLst>
                                </p:cTn>
                              </p:par>
                            </p:childTnLst>
                          </p:cTn>
                        </p:par>
                      </p:childTnLst>
                    </p:cTn>
                  </p:par>
                </p:childTnLst>
              </p:cTn>
              <p:nextCondLst>
                <p:cond delay="0" evt="onClick">
                  <p:tgtEl>
                    <p:spTgt spid="34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47" name="Titel 4"/>
          <p:cNvSpPr txBox="1"/>
          <p:nvPr>
            <p:ph type="title"/>
          </p:nvPr>
        </p:nvSpPr>
        <p:spPr>
          <a:prstGeom prst="rect">
            <a:avLst/>
          </a:prstGeom>
        </p:spPr>
        <p:txBody>
          <a:bodyPr/>
          <a:lstStyle/>
          <a:p>
            <a:pPr/>
          </a:p>
        </p:txBody>
      </p:sp>
      <p:pic>
        <p:nvPicPr>
          <p:cNvPr id="348" name="Billede 3" descr="Billede 3"/>
          <p:cNvPicPr>
            <a:picLocks noChangeAspect="1"/>
          </p:cNvPicPr>
          <p:nvPr/>
        </p:nvPicPr>
        <p:blipFill>
          <a:blip r:embed="rId2">
            <a:extLst/>
          </a:blip>
          <a:stretch>
            <a:fillRect/>
          </a:stretch>
        </p:blipFill>
        <p:spPr>
          <a:xfrm>
            <a:off x="5734048" y="-2"/>
            <a:ext cx="16832977" cy="11221985"/>
          </a:xfrm>
          <a:prstGeom prst="rect">
            <a:avLst/>
          </a:prstGeom>
          <a:ln w="12700">
            <a:miter lim="400000"/>
          </a:ln>
        </p:spPr>
      </p:pic>
      <p:sp>
        <p:nvSpPr>
          <p:cNvPr id="349" name="Pladsholder til indhold 2"/>
          <p:cNvSpPr txBox="1"/>
          <p:nvPr>
            <p:ph type="body" sz="quarter" idx="1"/>
          </p:nvPr>
        </p:nvSpPr>
        <p:spPr>
          <a:xfrm>
            <a:off x="6628129" y="6502400"/>
            <a:ext cx="6777151" cy="2979505"/>
          </a:xfrm>
          <a:prstGeom prst="rect">
            <a:avLst/>
          </a:prstGeom>
          <a:solidFill>
            <a:srgbClr val="000000"/>
          </a:solidFill>
        </p:spPr>
        <p:txBody>
          <a:bodyPr/>
          <a:lstStyle>
            <a:lvl1pPr marL="320611" indent="-320611" defTabSz="1287475">
              <a:defRPr sz="3366">
                <a:solidFill>
                  <a:srgbClr val="FFFFFF"/>
                </a:solidFill>
              </a:defRPr>
            </a:lvl1pPr>
          </a:lstStyle>
          <a:p>
            <a:pPr/>
            <a:r>
              <a:t>Vi står tidligt op, forlader hotellet i Bethlehem og kører ned til Det døde Hav, hvor vi skal besøger Herodes den Stores mægtige fæstningsværk, Massada. Vi tager tovbanen op til fæstningen. </a:t>
            </a:r>
          </a:p>
        </p:txBody>
      </p:sp>
      <p:grpSp>
        <p:nvGrpSpPr>
          <p:cNvPr id="352" name="Titel 4"/>
          <p:cNvGrpSpPr/>
          <p:nvPr/>
        </p:nvGrpSpPr>
        <p:grpSpPr>
          <a:xfrm>
            <a:off x="6628128" y="519291"/>
            <a:ext cx="2823597" cy="555019"/>
            <a:chOff x="0" y="0"/>
            <a:chExt cx="2823596" cy="555017"/>
          </a:xfrm>
        </p:grpSpPr>
        <p:sp>
          <p:nvSpPr>
            <p:cNvPr id="350" name="Rectangle"/>
            <p:cNvSpPr/>
            <p:nvPr/>
          </p:nvSpPr>
          <p:spPr>
            <a:xfrm>
              <a:off x="-1" y="-1"/>
              <a:ext cx="2823598" cy="555019"/>
            </a:xfrm>
            <a:prstGeom prst="rect">
              <a:avLst/>
            </a:prstGeom>
            <a:solidFill>
              <a:srgbClr val="FFFF00"/>
            </a:solidFill>
            <a:ln w="12700" cap="flat">
              <a:noFill/>
              <a:miter lim="400000"/>
            </a:ln>
            <a:effectLst/>
          </p:spPr>
          <p:txBody>
            <a:bodyPr wrap="square" lIns="65023" tIns="65023" rIns="65023" bIns="65023" numCol="1" anchor="ctr">
              <a:noAutofit/>
            </a:bodyPr>
            <a:lstStyle/>
            <a:p>
              <a:pPr>
                <a:lnSpc>
                  <a:spcPct val="72000"/>
                </a:lnSpc>
                <a:defRPr sz="6200">
                  <a:latin typeface="Calibri Light"/>
                  <a:ea typeface="Calibri Light"/>
                  <a:cs typeface="Calibri Light"/>
                  <a:sym typeface="Calibri Light"/>
                </a:defRPr>
              </a:pPr>
            </a:p>
          </p:txBody>
        </p:sp>
        <p:sp>
          <p:nvSpPr>
            <p:cNvPr id="351" name="Dag 4 – fr. 1/7"/>
            <p:cNvSpPr txBox="1"/>
            <p:nvPr/>
          </p:nvSpPr>
          <p:spPr>
            <a:xfrm>
              <a:off x="65023" y="-1"/>
              <a:ext cx="2693550" cy="5550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normAutofit fontScale="100000" lnSpcReduction="0"/>
            </a:bodyPr>
            <a:lstStyle>
              <a:lvl1pPr>
                <a:lnSpc>
                  <a:spcPct val="72000"/>
                </a:lnSpc>
                <a:defRPr b="1" sz="2600">
                  <a:latin typeface="Eras Demi ITC"/>
                  <a:ea typeface="Eras Demi ITC"/>
                  <a:cs typeface="Eras Demi ITC"/>
                  <a:sym typeface="Eras Demi ITC"/>
                </a:defRPr>
              </a:lvl1pPr>
            </a:lstStyle>
            <a:p>
              <a:pPr/>
              <a:r>
                <a:t>Dag 4 – fr. 1/7</a:t>
              </a:r>
            </a:p>
          </p:txBody>
        </p:sp>
      </p:gr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54" name="Billede 1" descr="Billede 1"/>
          <p:cNvPicPr>
            <a:picLocks noChangeAspect="1"/>
          </p:cNvPicPr>
          <p:nvPr/>
        </p:nvPicPr>
        <p:blipFill>
          <a:blip r:embed="rId2">
            <a:extLst/>
          </a:blip>
          <a:stretch>
            <a:fillRect/>
          </a:stretch>
        </p:blipFill>
        <p:spPr>
          <a:xfrm>
            <a:off x="5734050" y="-1"/>
            <a:ext cx="18802120" cy="9753601"/>
          </a:xfrm>
          <a:prstGeom prst="rect">
            <a:avLst/>
          </a:prstGeom>
          <a:ln w="12700">
            <a:miter lim="400000"/>
          </a:ln>
        </p:spPr>
      </p:pic>
      <p:sp>
        <p:nvSpPr>
          <p:cNvPr id="355" name="Pladsholder til indhold 2"/>
          <p:cNvSpPr txBox="1"/>
          <p:nvPr>
            <p:ph type="body" sz="quarter" idx="1"/>
          </p:nvPr>
        </p:nvSpPr>
        <p:spPr>
          <a:xfrm>
            <a:off x="11746534" y="6635703"/>
            <a:ext cx="6777151" cy="2994835"/>
          </a:xfrm>
          <a:prstGeom prst="rect">
            <a:avLst/>
          </a:prstGeom>
          <a:solidFill>
            <a:srgbClr val="000000"/>
          </a:solidFill>
        </p:spPr>
        <p:txBody>
          <a:bodyPr/>
          <a:lstStyle>
            <a:lvl1pPr marL="311727" indent="-311727">
              <a:defRPr sz="3000">
                <a:solidFill>
                  <a:srgbClr val="FFFFFF"/>
                </a:solidFill>
              </a:defRPr>
            </a:lvl1pPr>
          </a:lstStyle>
          <a:p>
            <a:pPr/>
            <a:r>
              <a:t>Her hører vi den fantastiske historie om Massada. om de ca. 1000 zeloter, som o. år 70 e.Kr. holdt stand mod 15.000 romerske soldater. Vi ser resterne af Herodes’ flotte palads, hvor der også var dampbad!</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57" name="Titel 1"/>
          <p:cNvSpPr txBox="1"/>
          <p:nvPr>
            <p:ph type="title"/>
          </p:nvPr>
        </p:nvSpPr>
        <p:spPr>
          <a:prstGeom prst="rect">
            <a:avLst/>
          </a:prstGeom>
        </p:spPr>
        <p:txBody>
          <a:bodyPr/>
          <a:lstStyle/>
          <a:p>
            <a:pPr/>
          </a:p>
        </p:txBody>
      </p:sp>
      <p:sp>
        <p:nvSpPr>
          <p:cNvPr id="358" name="Pladsholder til indhold 2"/>
          <p:cNvSpPr txBox="1"/>
          <p:nvPr>
            <p:ph type="body" sz="half" idx="1"/>
          </p:nvPr>
        </p:nvSpPr>
        <p:spPr>
          <a:prstGeom prst="rect">
            <a:avLst/>
          </a:prstGeom>
        </p:spPr>
        <p:txBody>
          <a:bodyPr/>
          <a:lstStyle/>
          <a:p>
            <a:pPr/>
          </a:p>
        </p:txBody>
      </p:sp>
      <p:pic>
        <p:nvPicPr>
          <p:cNvPr id="359" name="Picture 2" descr="Picture 2"/>
          <p:cNvPicPr>
            <a:picLocks noChangeAspect="1"/>
          </p:cNvPicPr>
          <p:nvPr/>
        </p:nvPicPr>
        <p:blipFill>
          <a:blip r:embed="rId2">
            <a:extLst/>
          </a:blip>
          <a:stretch>
            <a:fillRect/>
          </a:stretch>
        </p:blipFill>
        <p:spPr>
          <a:xfrm>
            <a:off x="5734050" y="-1"/>
            <a:ext cx="13004800" cy="9753601"/>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61" name="Pladsholder til indhold 4" descr="Pladsholder til indhold 4"/>
          <p:cNvPicPr>
            <a:picLocks noChangeAspect="1"/>
          </p:cNvPicPr>
          <p:nvPr/>
        </p:nvPicPr>
        <p:blipFill>
          <a:blip r:embed="rId2">
            <a:extLst/>
          </a:blip>
          <a:srcRect l="0" t="6785" r="2" b="9038"/>
          <a:stretch>
            <a:fillRect/>
          </a:stretch>
        </p:blipFill>
        <p:spPr>
          <a:xfrm>
            <a:off x="14808186" y="6097578"/>
            <a:ext cx="3930664" cy="3656021"/>
          </a:xfrm>
          <a:prstGeom prst="rect">
            <a:avLst/>
          </a:prstGeom>
          <a:ln w="12700">
            <a:miter lim="400000"/>
          </a:ln>
        </p:spPr>
      </p:pic>
      <p:sp>
        <p:nvSpPr>
          <p:cNvPr id="362" name="Titel 1"/>
          <p:cNvSpPr txBox="1"/>
          <p:nvPr>
            <p:ph type="title"/>
          </p:nvPr>
        </p:nvSpPr>
        <p:spPr>
          <a:xfrm>
            <a:off x="6384289" y="6236538"/>
            <a:ext cx="11651883" cy="1873982"/>
          </a:xfrm>
          <a:prstGeom prst="rect">
            <a:avLst/>
          </a:prstGeom>
        </p:spPr>
        <p:txBody>
          <a:bodyPr anchor="b"/>
          <a:lstStyle>
            <a:lvl1pPr>
              <a:defRPr sz="8400"/>
            </a:lvl1pPr>
          </a:lstStyle>
          <a:p>
            <a:pPr/>
            <a:r>
              <a:t>GOSPEL WORK-SHOP</a:t>
            </a:r>
          </a:p>
        </p:txBody>
      </p:sp>
      <p:pic>
        <p:nvPicPr>
          <p:cNvPr id="363" name="Picture 2" descr="Picture 2"/>
          <p:cNvPicPr>
            <a:picLocks noChangeAspect="1"/>
          </p:cNvPicPr>
          <p:nvPr/>
        </p:nvPicPr>
        <p:blipFill>
          <a:blip r:embed="rId3">
            <a:extLst/>
          </a:blip>
          <a:srcRect l="6882" t="0" r="138" b="3"/>
          <a:stretch>
            <a:fillRect/>
          </a:stretch>
        </p:blipFill>
        <p:spPr>
          <a:xfrm>
            <a:off x="5707828" y="85882"/>
            <a:ext cx="6502402" cy="6049018"/>
          </a:xfrm>
          <a:prstGeom prst="rect">
            <a:avLst/>
          </a:prstGeom>
          <a:ln w="12700">
            <a:miter lim="400000"/>
          </a:ln>
        </p:spPr>
      </p:pic>
      <p:sp>
        <p:nvSpPr>
          <p:cNvPr id="364" name="Straight Connector 70"/>
          <p:cNvSpPr/>
          <p:nvPr/>
        </p:nvSpPr>
        <p:spPr>
          <a:xfrm flipH="1">
            <a:off x="12236449" y="-968"/>
            <a:ext cx="1" cy="6034228"/>
          </a:xfrm>
          <a:prstGeom prst="line">
            <a:avLst/>
          </a:prstGeom>
          <a:ln w="139700">
            <a:solidFill>
              <a:srgbClr val="FFFFFF"/>
            </a:solidFill>
            <a:miter/>
          </a:ln>
        </p:spPr>
        <p:txBody>
          <a:bodyPr lIns="65023" tIns="65023" rIns="65023" bIns="65023"/>
          <a:lstStyle/>
          <a:p>
            <a:pPr/>
          </a:p>
        </p:txBody>
      </p:sp>
      <p:sp>
        <p:nvSpPr>
          <p:cNvPr id="365" name="Straight Connector 72"/>
          <p:cNvSpPr/>
          <p:nvPr/>
        </p:nvSpPr>
        <p:spPr>
          <a:xfrm>
            <a:off x="5734048" y="6033260"/>
            <a:ext cx="13004802" cy="1"/>
          </a:xfrm>
          <a:prstGeom prst="line">
            <a:avLst/>
          </a:prstGeom>
          <a:ln w="139700">
            <a:solidFill>
              <a:srgbClr val="FFFFFF"/>
            </a:solidFill>
            <a:miter/>
          </a:ln>
        </p:spPr>
        <p:txBody>
          <a:bodyPr lIns="65023" tIns="65023" rIns="65023" bIns="65023"/>
          <a:lstStyle/>
          <a:p>
            <a:pPr/>
          </a:p>
        </p:txBody>
      </p:sp>
      <p:pic>
        <p:nvPicPr>
          <p:cNvPr id="366" name="Picture 4" descr="Picture 4"/>
          <p:cNvPicPr>
            <a:picLocks noChangeAspect="1"/>
          </p:cNvPicPr>
          <p:nvPr/>
        </p:nvPicPr>
        <p:blipFill>
          <a:blip r:embed="rId4">
            <a:extLst/>
          </a:blip>
          <a:srcRect l="16401" t="0" r="0" b="1"/>
          <a:stretch>
            <a:fillRect/>
          </a:stretch>
        </p:blipFill>
        <p:spPr>
          <a:xfrm>
            <a:off x="12324139" y="58"/>
            <a:ext cx="8860608" cy="5968881"/>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68" name="Billede 3" descr="Billede 3"/>
          <p:cNvPicPr>
            <a:picLocks noChangeAspect="1"/>
          </p:cNvPicPr>
          <p:nvPr/>
        </p:nvPicPr>
        <p:blipFill>
          <a:blip r:embed="rId2">
            <a:extLst/>
          </a:blip>
          <a:stretch>
            <a:fillRect/>
          </a:stretch>
        </p:blipFill>
        <p:spPr>
          <a:xfrm>
            <a:off x="5734050" y="-1"/>
            <a:ext cx="13004800" cy="9655128"/>
          </a:xfrm>
          <a:prstGeom prst="rect">
            <a:avLst/>
          </a:prstGeom>
          <a:ln w="12700">
            <a:miter lim="400000"/>
          </a:ln>
        </p:spPr>
      </p:pic>
      <p:sp>
        <p:nvSpPr>
          <p:cNvPr id="369" name="Titel 4"/>
          <p:cNvSpPr txBox="1"/>
          <p:nvPr>
            <p:ph type="title"/>
          </p:nvPr>
        </p:nvSpPr>
        <p:spPr>
          <a:prstGeom prst="rect">
            <a:avLst/>
          </a:prstGeom>
        </p:spPr>
        <p:txBody>
          <a:bodyPr/>
          <a:lstStyle/>
          <a:p>
            <a:pPr/>
          </a:p>
        </p:txBody>
      </p:sp>
      <p:pic>
        <p:nvPicPr>
          <p:cNvPr id="370" name="Billede 5" descr="Billede 5"/>
          <p:cNvPicPr>
            <a:picLocks noChangeAspect="1"/>
          </p:cNvPicPr>
          <p:nvPr/>
        </p:nvPicPr>
        <p:blipFill>
          <a:blip r:embed="rId3">
            <a:extLst/>
          </a:blip>
          <a:stretch>
            <a:fillRect/>
          </a:stretch>
        </p:blipFill>
        <p:spPr>
          <a:xfrm>
            <a:off x="5734050" y="-1"/>
            <a:ext cx="12989057" cy="9753601"/>
          </a:xfrm>
          <a:prstGeom prst="rect">
            <a:avLst/>
          </a:prstGeom>
          <a:ln w="12700">
            <a:miter lim="400000"/>
          </a:ln>
        </p:spPr>
      </p:pic>
      <p:sp>
        <p:nvSpPr>
          <p:cNvPr id="371" name="Pladsholder til indhold 2"/>
          <p:cNvSpPr txBox="1"/>
          <p:nvPr>
            <p:ph type="body" sz="quarter" idx="1"/>
          </p:nvPr>
        </p:nvSpPr>
        <p:spPr>
          <a:xfrm>
            <a:off x="6628129" y="1396642"/>
            <a:ext cx="6151805" cy="1204318"/>
          </a:xfrm>
          <a:prstGeom prst="rect">
            <a:avLst/>
          </a:prstGeom>
          <a:solidFill>
            <a:srgbClr val="000000"/>
          </a:solidFill>
        </p:spPr>
        <p:txBody>
          <a:bodyPr/>
          <a:lstStyle>
            <a:lvl1pPr marL="323850" indent="-323850">
              <a:defRPr sz="3400">
                <a:solidFill>
                  <a:srgbClr val="FFFFFF"/>
                </a:solidFill>
              </a:defRPr>
            </a:lvl1pPr>
          </a:lstStyle>
          <a:p>
            <a:pPr/>
            <a:r>
              <a:t>Fra Masada kører vi nordpå til Qumran, hvor vi spiser frokost.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4" grpId="1" fill="hold">
                                  <p:stCondLst>
                                    <p:cond delay="0"/>
                                  </p:stCondLst>
                                  <p:iterate type="el" backwards="0">
                                    <p:tmAbs val="0"/>
                                  </p:iterate>
                                  <p:childTnLst>
                                    <p:set>
                                      <p:cBhvr>
                                        <p:cTn id="6" fill="hold"/>
                                        <p:tgtEl>
                                          <p:spTgt spid="370"/>
                                        </p:tgtEl>
                                        <p:attrNameLst>
                                          <p:attrName>style.visibility</p:attrName>
                                        </p:attrNameLst>
                                      </p:cBhvr>
                                      <p:to>
                                        <p:strVal val="visible"/>
                                      </p:to>
                                    </p:set>
                                    <p:animEffect filter="box(in)" transition="in">
                                      <p:cBhvr>
                                        <p:cTn id="7" dur="20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0"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73" name="Billede 5" descr="Billede 5"/>
          <p:cNvPicPr>
            <a:picLocks noChangeAspect="1"/>
          </p:cNvPicPr>
          <p:nvPr/>
        </p:nvPicPr>
        <p:blipFill>
          <a:blip r:embed="rId2">
            <a:extLst/>
          </a:blip>
          <a:stretch>
            <a:fillRect/>
          </a:stretch>
        </p:blipFill>
        <p:spPr>
          <a:xfrm>
            <a:off x="5734050" y="-1"/>
            <a:ext cx="14641839" cy="9753601"/>
          </a:xfrm>
          <a:prstGeom prst="rect">
            <a:avLst/>
          </a:prstGeom>
          <a:ln w="12700">
            <a:miter lim="400000"/>
          </a:ln>
        </p:spPr>
      </p:pic>
      <p:sp>
        <p:nvSpPr>
          <p:cNvPr id="374" name="Titel 4"/>
          <p:cNvSpPr txBox="1"/>
          <p:nvPr>
            <p:ph type="title"/>
          </p:nvPr>
        </p:nvSpPr>
        <p:spPr>
          <a:prstGeom prst="rect">
            <a:avLst/>
          </a:prstGeom>
        </p:spPr>
        <p:txBody>
          <a:bodyPr/>
          <a:lstStyle/>
          <a:p>
            <a:pPr/>
          </a:p>
        </p:txBody>
      </p:sp>
      <p:sp>
        <p:nvSpPr>
          <p:cNvPr id="375" name="Pladsholder til indhold 2"/>
          <p:cNvSpPr txBox="1"/>
          <p:nvPr>
            <p:ph type="body" sz="quarter" idx="1"/>
          </p:nvPr>
        </p:nvSpPr>
        <p:spPr>
          <a:xfrm>
            <a:off x="6628129" y="519290"/>
            <a:ext cx="6777151" cy="3032767"/>
          </a:xfrm>
          <a:prstGeom prst="rect">
            <a:avLst/>
          </a:prstGeom>
          <a:solidFill>
            <a:srgbClr val="000000"/>
          </a:solidFill>
        </p:spPr>
        <p:txBody>
          <a:bodyPr/>
          <a:lstStyle/>
          <a:p>
            <a:pPr marL="320611" indent="-320611" defTabSz="1287475">
              <a:lnSpc>
                <a:spcPct val="81000"/>
              </a:lnSpc>
              <a:defRPr sz="3366">
                <a:solidFill>
                  <a:srgbClr val="FFFFFF"/>
                </a:solidFill>
              </a:defRPr>
            </a:pPr>
            <a:r>
              <a:t>Herfra til et badested ved Det døde Hav, som indeholder ca. 30% salt. Det betyder at man kan ligge og læse avis - uden at synke!</a:t>
            </a:r>
          </a:p>
          <a:p>
            <a:pPr marL="320611" indent="-320611" defTabSz="1287475">
              <a:lnSpc>
                <a:spcPct val="81000"/>
              </a:lnSpc>
              <a:defRPr sz="3366">
                <a:solidFill>
                  <a:srgbClr val="FFFFFF"/>
                </a:solidFill>
              </a:defRPr>
            </a:pPr>
            <a:r>
              <a:t>Der bliver nok også mulighed at en mudder-skønhedskur!!</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77" name="Billede 1" descr="Billede 1"/>
          <p:cNvPicPr>
            <a:picLocks noChangeAspect="1"/>
          </p:cNvPicPr>
          <p:nvPr/>
        </p:nvPicPr>
        <p:blipFill>
          <a:blip r:embed="rId2">
            <a:extLst/>
          </a:blip>
          <a:stretch>
            <a:fillRect/>
          </a:stretch>
        </p:blipFill>
        <p:spPr>
          <a:xfrm>
            <a:off x="5734050" y="-1"/>
            <a:ext cx="13004800" cy="9753601"/>
          </a:xfrm>
          <a:prstGeom prst="rect">
            <a:avLst/>
          </a:prstGeom>
          <a:ln w="12700">
            <a:miter lim="400000"/>
          </a:ln>
        </p:spPr>
      </p:pic>
      <p:sp>
        <p:nvSpPr>
          <p:cNvPr id="378" name="Titel 4"/>
          <p:cNvSpPr txBox="1"/>
          <p:nvPr>
            <p:ph type="title"/>
          </p:nvPr>
        </p:nvSpPr>
        <p:spPr>
          <a:prstGeom prst="rect">
            <a:avLst/>
          </a:prstGeom>
        </p:spPr>
        <p:txBody>
          <a:bodyPr/>
          <a:lstStyle/>
          <a:p>
            <a:pPr/>
          </a:p>
        </p:txBody>
      </p:sp>
      <p:sp>
        <p:nvSpPr>
          <p:cNvPr id="379" name="Pladsholder til indhold 2"/>
          <p:cNvSpPr txBox="1"/>
          <p:nvPr>
            <p:ph type="body" sz="quarter" idx="1"/>
          </p:nvPr>
        </p:nvSpPr>
        <p:spPr>
          <a:xfrm>
            <a:off x="6628129" y="753890"/>
            <a:ext cx="6777151" cy="3480158"/>
          </a:xfrm>
          <a:prstGeom prst="rect">
            <a:avLst/>
          </a:prstGeom>
          <a:solidFill>
            <a:srgbClr val="000000"/>
          </a:solidFill>
        </p:spPr>
        <p:txBody>
          <a:bodyPr/>
          <a:lstStyle>
            <a:lvl1pPr marL="323850" indent="-323850">
              <a:lnSpc>
                <a:spcPct val="81000"/>
              </a:lnSpc>
              <a:defRPr sz="3400">
                <a:solidFill>
                  <a:srgbClr val="FFFFFF"/>
                </a:solidFill>
              </a:defRPr>
            </a:lvl1pPr>
          </a:lstStyle>
          <a:p>
            <a:pPr/>
            <a:r>
              <a:t>Efter badningen kører vi lidt nordpå til Jeriko og ned til Jordan Floden, hvor vi besøger det sted (som i dag hedder: Qasr al-Yahud), hvor Jesus ifølge traditionen blev døbt af Johs. Døber. Vi får mulighed for selv at dyppe tæerne i floden!</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81" name="Billede 3" descr="Billede 3"/>
          <p:cNvPicPr>
            <a:picLocks noChangeAspect="1"/>
          </p:cNvPicPr>
          <p:nvPr/>
        </p:nvPicPr>
        <p:blipFill>
          <a:blip r:embed="rId2">
            <a:extLst/>
          </a:blip>
          <a:stretch>
            <a:fillRect/>
          </a:stretch>
        </p:blipFill>
        <p:spPr>
          <a:xfrm>
            <a:off x="5734050" y="-1"/>
            <a:ext cx="17438254" cy="9753601"/>
          </a:xfrm>
          <a:prstGeom prst="rect">
            <a:avLst/>
          </a:prstGeom>
          <a:ln w="12700">
            <a:miter lim="400000"/>
          </a:ln>
        </p:spPr>
      </p:pic>
      <p:sp>
        <p:nvSpPr>
          <p:cNvPr id="382" name="Pladsholder til indhold 2"/>
          <p:cNvSpPr txBox="1"/>
          <p:nvPr>
            <p:ph type="body" sz="quarter" idx="1"/>
          </p:nvPr>
        </p:nvSpPr>
        <p:spPr>
          <a:xfrm>
            <a:off x="6628129" y="1396642"/>
            <a:ext cx="6777151" cy="2485386"/>
          </a:xfrm>
          <a:prstGeom prst="rect">
            <a:avLst/>
          </a:prstGeom>
          <a:solidFill>
            <a:srgbClr val="000000"/>
          </a:solidFill>
        </p:spPr>
        <p:txBody>
          <a:bodyPr/>
          <a:lstStyle/>
          <a:p>
            <a:pPr marL="320611" indent="-320611" defTabSz="1287475">
              <a:lnSpc>
                <a:spcPct val="81000"/>
              </a:lnSpc>
              <a:defRPr sz="3366">
                <a:solidFill>
                  <a:srgbClr val="FFFFFF"/>
                </a:solidFill>
              </a:defRPr>
            </a:pPr>
            <a:r>
              <a:t>Vi fortsætter op gennem Jordan-dalen til vores hotel i Nazareth, hvor vi skal bo de i 2 nætter. </a:t>
            </a:r>
          </a:p>
          <a:p>
            <a:pPr marL="320611" indent="-320611" defTabSz="1287475">
              <a:lnSpc>
                <a:spcPct val="81000"/>
              </a:lnSpc>
              <a:defRPr sz="3366">
                <a:solidFill>
                  <a:srgbClr val="FFFFFF"/>
                </a:solidFill>
              </a:defRPr>
            </a:pPr>
            <a:r>
              <a:t>Undervejs ser vi mange arabiske landsbyer.</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30" name="Billede 3" descr="Billede 3"/>
          <p:cNvPicPr>
            <a:picLocks noChangeAspect="1"/>
          </p:cNvPicPr>
          <p:nvPr/>
        </p:nvPicPr>
        <p:blipFill>
          <a:blip r:embed="rId2">
            <a:extLst/>
          </a:blip>
          <a:stretch>
            <a:fillRect/>
          </a:stretch>
        </p:blipFill>
        <p:spPr>
          <a:xfrm>
            <a:off x="4724721" y="-131020"/>
            <a:ext cx="15132638" cy="10088426"/>
          </a:xfrm>
          <a:prstGeom prst="rect">
            <a:avLst/>
          </a:prstGeom>
          <a:ln w="12700">
            <a:miter lim="400000"/>
          </a:ln>
        </p:spPr>
      </p:pic>
      <p:sp>
        <p:nvSpPr>
          <p:cNvPr id="231" name="Pladsholder til indhold 2"/>
          <p:cNvSpPr txBox="1"/>
          <p:nvPr>
            <p:ph type="body" sz="quarter" idx="1"/>
          </p:nvPr>
        </p:nvSpPr>
        <p:spPr>
          <a:xfrm>
            <a:off x="6078267" y="7556471"/>
            <a:ext cx="6777151" cy="2197128"/>
          </a:xfrm>
          <a:prstGeom prst="rect">
            <a:avLst/>
          </a:prstGeom>
          <a:solidFill>
            <a:srgbClr val="000000"/>
          </a:solidFill>
        </p:spPr>
        <p:txBody>
          <a:bodyPr/>
          <a:lstStyle/>
          <a:p>
            <a:pPr marL="320611" indent="-320611" defTabSz="1287475">
              <a:defRPr sz="3366">
                <a:solidFill>
                  <a:srgbClr val="FFFFFF"/>
                </a:solidFill>
              </a:defRPr>
            </a:pPr>
            <a:r>
              <a:t>Efter morgenmad begynder vi dagen med en tur ud til ”Hyrdernes Mark”. </a:t>
            </a:r>
          </a:p>
          <a:p>
            <a:pPr marL="320611" indent="-320611" defTabSz="1287475">
              <a:defRPr sz="3366">
                <a:solidFill>
                  <a:srgbClr val="FFFFFF"/>
                </a:solidFill>
              </a:defRPr>
            </a:pPr>
            <a:r>
              <a:t>Måske her en Gospel Work-Shop?</a:t>
            </a:r>
          </a:p>
        </p:txBody>
      </p:sp>
      <p:grpSp>
        <p:nvGrpSpPr>
          <p:cNvPr id="234" name="Titel 4"/>
          <p:cNvGrpSpPr/>
          <p:nvPr/>
        </p:nvGrpSpPr>
        <p:grpSpPr>
          <a:xfrm>
            <a:off x="6628128" y="519290"/>
            <a:ext cx="3176991" cy="477746"/>
            <a:chOff x="0" y="0"/>
            <a:chExt cx="3176989" cy="477745"/>
          </a:xfrm>
        </p:grpSpPr>
        <p:sp>
          <p:nvSpPr>
            <p:cNvPr id="232" name="Rectangle"/>
            <p:cNvSpPr/>
            <p:nvPr/>
          </p:nvSpPr>
          <p:spPr>
            <a:xfrm>
              <a:off x="-1" y="-1"/>
              <a:ext cx="3176991" cy="441936"/>
            </a:xfrm>
            <a:prstGeom prst="rect">
              <a:avLst/>
            </a:prstGeom>
            <a:solidFill>
              <a:srgbClr val="FFFF00"/>
            </a:solidFill>
            <a:ln w="12700" cap="flat">
              <a:noFill/>
              <a:miter lim="400000"/>
            </a:ln>
            <a:effectLst/>
          </p:spPr>
          <p:txBody>
            <a:bodyPr wrap="square" lIns="65023" tIns="65023" rIns="65023" bIns="65023" numCol="1" anchor="ctr">
              <a:noAutofit/>
            </a:bodyPr>
            <a:lstStyle/>
            <a:p>
              <a:pPr>
                <a:lnSpc>
                  <a:spcPct val="72000"/>
                </a:lnSpc>
                <a:defRPr sz="6200">
                  <a:latin typeface="Calibri Light"/>
                  <a:ea typeface="Calibri Light"/>
                  <a:cs typeface="Calibri Light"/>
                  <a:sym typeface="Calibri Light"/>
                </a:defRPr>
              </a:pPr>
            </a:p>
          </p:txBody>
        </p:sp>
        <p:sp>
          <p:nvSpPr>
            <p:cNvPr id="233" name="Dag 2 – on. 29/6"/>
            <p:cNvSpPr txBox="1"/>
            <p:nvPr/>
          </p:nvSpPr>
          <p:spPr>
            <a:xfrm>
              <a:off x="65023" y="-1"/>
              <a:ext cx="3046943" cy="4777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normAutofit fontScale="100000" lnSpcReduction="0"/>
            </a:bodyPr>
            <a:lstStyle>
              <a:lvl1pPr>
                <a:lnSpc>
                  <a:spcPct val="72000"/>
                </a:lnSpc>
                <a:defRPr b="1" sz="2200">
                  <a:latin typeface="Eras Demi ITC"/>
                  <a:ea typeface="Eras Demi ITC"/>
                  <a:cs typeface="Eras Demi ITC"/>
                  <a:sym typeface="Eras Demi ITC"/>
                </a:defRPr>
              </a:lvl1pPr>
            </a:lstStyle>
            <a:p>
              <a:pPr/>
              <a:r>
                <a:t>Dag 2 – on. 29/6</a:t>
              </a:r>
            </a:p>
          </p:txBody>
        </p:sp>
      </p:gr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84" name="Billede 1" descr="Billede 1"/>
          <p:cNvPicPr>
            <a:picLocks noChangeAspect="1"/>
          </p:cNvPicPr>
          <p:nvPr/>
        </p:nvPicPr>
        <p:blipFill>
          <a:blip r:embed="rId2">
            <a:extLst/>
          </a:blip>
          <a:stretch>
            <a:fillRect/>
          </a:stretch>
        </p:blipFill>
        <p:spPr>
          <a:xfrm>
            <a:off x="5734048" y="-1"/>
            <a:ext cx="14639551" cy="9753601"/>
          </a:xfrm>
          <a:prstGeom prst="rect">
            <a:avLst/>
          </a:prstGeom>
          <a:ln w="12700">
            <a:miter lim="400000"/>
          </a:ln>
        </p:spPr>
      </p:pic>
      <p:sp>
        <p:nvSpPr>
          <p:cNvPr id="385" name="Titel 4"/>
          <p:cNvSpPr txBox="1"/>
          <p:nvPr>
            <p:ph type="title"/>
          </p:nvPr>
        </p:nvSpPr>
        <p:spPr>
          <a:prstGeom prst="rect">
            <a:avLst/>
          </a:prstGeom>
        </p:spPr>
        <p:txBody>
          <a:bodyPr/>
          <a:lstStyle/>
          <a:p>
            <a:pPr/>
          </a:p>
        </p:txBody>
      </p:sp>
      <p:pic>
        <p:nvPicPr>
          <p:cNvPr id="386" name="Billede 3" descr="Billede 3"/>
          <p:cNvPicPr>
            <a:picLocks noChangeAspect="1"/>
          </p:cNvPicPr>
          <p:nvPr/>
        </p:nvPicPr>
        <p:blipFill>
          <a:blip r:embed="rId3">
            <a:extLst/>
          </a:blip>
          <a:stretch>
            <a:fillRect/>
          </a:stretch>
        </p:blipFill>
        <p:spPr>
          <a:xfrm>
            <a:off x="5734048" y="-2"/>
            <a:ext cx="17779699" cy="10001080"/>
          </a:xfrm>
          <a:prstGeom prst="rect">
            <a:avLst/>
          </a:prstGeom>
          <a:ln w="12700">
            <a:miter lim="400000"/>
          </a:ln>
        </p:spPr>
      </p:pic>
      <p:sp>
        <p:nvSpPr>
          <p:cNvPr id="387" name="Pladsholder til indhold 2"/>
          <p:cNvSpPr txBox="1"/>
          <p:nvPr>
            <p:ph type="body" sz="quarter" idx="1"/>
          </p:nvPr>
        </p:nvSpPr>
        <p:spPr>
          <a:xfrm>
            <a:off x="6628129" y="1202323"/>
            <a:ext cx="6777151" cy="1184909"/>
          </a:xfrm>
          <a:prstGeom prst="rect">
            <a:avLst/>
          </a:prstGeom>
          <a:solidFill>
            <a:srgbClr val="000000"/>
          </a:solidFill>
        </p:spPr>
        <p:txBody>
          <a:bodyPr/>
          <a:lstStyle>
            <a:lvl1pPr marL="323850" indent="-323850">
              <a:defRPr sz="3400">
                <a:solidFill>
                  <a:srgbClr val="FFFFFF"/>
                </a:solidFill>
              </a:defRPr>
            </a:lvl1pPr>
          </a:lstStyle>
          <a:p>
            <a:pPr/>
            <a:r>
              <a:t>Tilbud efter aftensmaden: Vi går en tur ned til Nazareths midtby!</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89" name="Picture 2" descr="Picture 2"/>
          <p:cNvPicPr>
            <a:picLocks noChangeAspect="1"/>
          </p:cNvPicPr>
          <p:nvPr/>
        </p:nvPicPr>
        <p:blipFill>
          <a:blip r:embed="rId2">
            <a:extLst/>
          </a:blip>
          <a:stretch>
            <a:fillRect/>
          </a:stretch>
        </p:blipFill>
        <p:spPr>
          <a:xfrm>
            <a:off x="5731791" y="-2259"/>
            <a:ext cx="14632044" cy="9755860"/>
          </a:xfrm>
          <a:prstGeom prst="rect">
            <a:avLst/>
          </a:prstGeom>
          <a:ln w="12700">
            <a:miter lim="400000"/>
          </a:ln>
        </p:spPr>
      </p:pic>
      <p:sp>
        <p:nvSpPr>
          <p:cNvPr id="390" name="Pladsholder til indhold 2"/>
          <p:cNvSpPr txBox="1"/>
          <p:nvPr>
            <p:ph type="body" sz="quarter" idx="1"/>
          </p:nvPr>
        </p:nvSpPr>
        <p:spPr>
          <a:xfrm>
            <a:off x="6628129" y="1396642"/>
            <a:ext cx="6777151" cy="1885246"/>
          </a:xfrm>
          <a:prstGeom prst="rect">
            <a:avLst/>
          </a:prstGeom>
          <a:solidFill>
            <a:srgbClr val="000000"/>
          </a:solidFill>
        </p:spPr>
        <p:txBody>
          <a:bodyPr/>
          <a:lstStyle>
            <a:lvl1pPr marL="311727" indent="-311727">
              <a:defRPr sz="3000">
                <a:solidFill>
                  <a:srgbClr val="FFFFFF"/>
                </a:solidFill>
              </a:defRPr>
            </a:lvl1pPr>
          </a:lstStyle>
          <a:p>
            <a:pPr/>
            <a:r>
              <a:t>Vi begynder dagen med en sejltur på Genezareth Sø. Vi hører ude på søen beretningerne om ”stormen på søen” samt om Peters fiskefangst. </a:t>
            </a:r>
          </a:p>
        </p:txBody>
      </p:sp>
      <p:grpSp>
        <p:nvGrpSpPr>
          <p:cNvPr id="393" name="Titel 4"/>
          <p:cNvGrpSpPr/>
          <p:nvPr/>
        </p:nvGrpSpPr>
        <p:grpSpPr>
          <a:xfrm>
            <a:off x="6628129" y="519291"/>
            <a:ext cx="2781191" cy="549996"/>
            <a:chOff x="0" y="0"/>
            <a:chExt cx="2781189" cy="549994"/>
          </a:xfrm>
        </p:grpSpPr>
        <p:sp>
          <p:nvSpPr>
            <p:cNvPr id="391" name="Rectangle"/>
            <p:cNvSpPr/>
            <p:nvPr/>
          </p:nvSpPr>
          <p:spPr>
            <a:xfrm>
              <a:off x="-1" y="-1"/>
              <a:ext cx="2781191" cy="526749"/>
            </a:xfrm>
            <a:prstGeom prst="rect">
              <a:avLst/>
            </a:prstGeom>
            <a:solidFill>
              <a:srgbClr val="FFFF00"/>
            </a:solidFill>
            <a:ln w="12700" cap="flat">
              <a:noFill/>
              <a:miter lim="400000"/>
            </a:ln>
            <a:effectLst/>
          </p:spPr>
          <p:txBody>
            <a:bodyPr wrap="square" lIns="65023" tIns="65023" rIns="65023" bIns="65023" numCol="1" anchor="ctr">
              <a:noAutofit/>
            </a:bodyPr>
            <a:lstStyle/>
            <a:p>
              <a:pPr>
                <a:lnSpc>
                  <a:spcPct val="72000"/>
                </a:lnSpc>
                <a:defRPr sz="6200">
                  <a:latin typeface="Calibri Light"/>
                  <a:ea typeface="Calibri Light"/>
                  <a:cs typeface="Calibri Light"/>
                  <a:sym typeface="Calibri Light"/>
                </a:defRPr>
              </a:pPr>
            </a:p>
          </p:txBody>
        </p:sp>
        <p:sp>
          <p:nvSpPr>
            <p:cNvPr id="392" name="Dag 5 – lø. 2/7"/>
            <p:cNvSpPr txBox="1"/>
            <p:nvPr/>
          </p:nvSpPr>
          <p:spPr>
            <a:xfrm>
              <a:off x="65023" y="-1"/>
              <a:ext cx="2651143" cy="5499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normAutofit fontScale="100000" lnSpcReduction="0"/>
            </a:bodyPr>
            <a:lstStyle>
              <a:lvl1pPr>
                <a:lnSpc>
                  <a:spcPct val="72000"/>
                </a:lnSpc>
                <a:defRPr b="1" sz="2600">
                  <a:latin typeface="Eras Demi ITC"/>
                  <a:ea typeface="Eras Demi ITC"/>
                  <a:cs typeface="Eras Demi ITC"/>
                  <a:sym typeface="Eras Demi ITC"/>
                </a:defRPr>
              </a:lvl1pPr>
            </a:lstStyle>
            <a:p>
              <a:pPr/>
              <a:r>
                <a:t>Dag 5 – lø. 2/7</a:t>
              </a:r>
            </a:p>
          </p:txBody>
        </p:sp>
      </p:gr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95" name="Billede 7" descr="Billede 7"/>
          <p:cNvPicPr>
            <a:picLocks noChangeAspect="1"/>
          </p:cNvPicPr>
          <p:nvPr/>
        </p:nvPicPr>
        <p:blipFill>
          <a:blip r:embed="rId2">
            <a:extLst/>
          </a:blip>
          <a:stretch>
            <a:fillRect/>
          </a:stretch>
        </p:blipFill>
        <p:spPr>
          <a:xfrm>
            <a:off x="5734050" y="-119561"/>
            <a:ext cx="13148277" cy="9873162"/>
          </a:xfrm>
          <a:prstGeom prst="rect">
            <a:avLst/>
          </a:prstGeom>
          <a:ln w="12700">
            <a:miter lim="400000"/>
          </a:ln>
        </p:spPr>
      </p:pic>
      <p:sp>
        <p:nvSpPr>
          <p:cNvPr id="396" name="Pladsholder til indhold 2"/>
          <p:cNvSpPr txBox="1"/>
          <p:nvPr>
            <p:ph type="body" sz="quarter" idx="1"/>
          </p:nvPr>
        </p:nvSpPr>
        <p:spPr>
          <a:xfrm>
            <a:off x="6628129" y="6432007"/>
            <a:ext cx="6777151" cy="2213647"/>
          </a:xfrm>
          <a:prstGeom prst="rect">
            <a:avLst/>
          </a:prstGeom>
          <a:solidFill>
            <a:srgbClr val="000000"/>
          </a:solidFill>
        </p:spPr>
        <p:txBody>
          <a:bodyPr/>
          <a:lstStyle>
            <a:lvl1pPr marL="323850" indent="-323850">
              <a:defRPr sz="3400">
                <a:solidFill>
                  <a:srgbClr val="FFFFFF"/>
                </a:solidFill>
              </a:defRPr>
            </a:lvl1pPr>
          </a:lstStyle>
          <a:p>
            <a:pPr/>
            <a:r>
              <a:t>Vi går i land i Kapernaum, hvor vi ser synagogen og rester af Peters svigermors hus. Vi ser også et par andre spændende kirker ….,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98" name="Billede 3" descr="Billede 3"/>
          <p:cNvPicPr>
            <a:picLocks noChangeAspect="1"/>
          </p:cNvPicPr>
          <p:nvPr/>
        </p:nvPicPr>
        <p:blipFill>
          <a:blip r:embed="rId2">
            <a:extLst/>
          </a:blip>
          <a:stretch>
            <a:fillRect/>
          </a:stretch>
        </p:blipFill>
        <p:spPr>
          <a:xfrm>
            <a:off x="5734050" y="-1"/>
            <a:ext cx="13004800" cy="9753601"/>
          </a:xfrm>
          <a:prstGeom prst="rect">
            <a:avLst/>
          </a:prstGeom>
          <a:ln w="12700">
            <a:miter lim="400000"/>
          </a:ln>
        </p:spPr>
      </p:pic>
      <p:sp>
        <p:nvSpPr>
          <p:cNvPr id="399" name="Pladsholder til indhold 2"/>
          <p:cNvSpPr txBox="1"/>
          <p:nvPr>
            <p:ph type="body" sz="quarter" idx="1"/>
          </p:nvPr>
        </p:nvSpPr>
        <p:spPr>
          <a:xfrm>
            <a:off x="8588554" y="7646711"/>
            <a:ext cx="6777151" cy="1650753"/>
          </a:xfrm>
          <a:prstGeom prst="rect">
            <a:avLst/>
          </a:prstGeom>
          <a:solidFill>
            <a:srgbClr val="000000"/>
          </a:solidFill>
        </p:spPr>
        <p:txBody>
          <a:bodyPr/>
          <a:lstStyle>
            <a:lvl1pPr marL="323850" indent="-323850">
              <a:defRPr sz="3400">
                <a:solidFill>
                  <a:srgbClr val="FFFFFF"/>
                </a:solidFill>
              </a:defRPr>
            </a:lvl1pPr>
          </a:lstStyle>
          <a:p>
            <a:pPr/>
            <a:r>
              <a:t>…. Og selvfølgelig skal vi op på ”Saligprisningernes Bjerg” med den fantastiske udsigt over søen. </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01" name="Billede 1" descr="Billede 1"/>
          <p:cNvPicPr>
            <a:picLocks noChangeAspect="1"/>
          </p:cNvPicPr>
          <p:nvPr/>
        </p:nvPicPr>
        <p:blipFill>
          <a:blip r:embed="rId2">
            <a:extLst/>
          </a:blip>
          <a:stretch>
            <a:fillRect/>
          </a:stretch>
        </p:blipFill>
        <p:spPr>
          <a:xfrm>
            <a:off x="5734048" y="100"/>
            <a:ext cx="14639399" cy="9753500"/>
          </a:xfrm>
          <a:prstGeom prst="rect">
            <a:avLst/>
          </a:prstGeom>
          <a:ln w="12700">
            <a:miter lim="400000"/>
          </a:ln>
        </p:spPr>
      </p:pic>
      <p:sp>
        <p:nvSpPr>
          <p:cNvPr id="402" name="Pladsholder til indhold 2"/>
          <p:cNvSpPr txBox="1"/>
          <p:nvPr>
            <p:ph type="body" sz="quarter" idx="1"/>
          </p:nvPr>
        </p:nvSpPr>
        <p:spPr>
          <a:xfrm>
            <a:off x="6628129" y="1396642"/>
            <a:ext cx="6777151" cy="3028873"/>
          </a:xfrm>
          <a:prstGeom prst="rect">
            <a:avLst/>
          </a:prstGeom>
          <a:solidFill>
            <a:srgbClr val="000000"/>
          </a:solidFill>
        </p:spPr>
        <p:txBody>
          <a:bodyPr/>
          <a:lstStyle>
            <a:lvl1pPr marL="311727" indent="-311727">
              <a:lnSpc>
                <a:spcPct val="81000"/>
              </a:lnSpc>
              <a:defRPr sz="3000">
                <a:solidFill>
                  <a:srgbClr val="FFFFFF"/>
                </a:solidFill>
              </a:defRPr>
            </a:lvl1pPr>
          </a:lstStyle>
          <a:p>
            <a:pPr/>
            <a:r>
              <a:t>Efter frokost kører vi op til Banjas-kilden, en af Jordan-flodens kilder. Den ligger ved foden af Hermon Bjerget, hvor man kan stå på ski året rundt. Det var her ved Cæsarea-Filippe vi har Peters berømte bekendelse af Jesus som Messias. </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04" name="Titel 1"/>
          <p:cNvSpPr txBox="1"/>
          <p:nvPr>
            <p:ph type="title"/>
          </p:nvPr>
        </p:nvSpPr>
        <p:spPr>
          <a:prstGeom prst="rect">
            <a:avLst/>
          </a:prstGeom>
        </p:spPr>
        <p:txBody>
          <a:bodyPr/>
          <a:lstStyle/>
          <a:p>
            <a:pPr/>
          </a:p>
        </p:txBody>
      </p:sp>
      <p:sp>
        <p:nvSpPr>
          <p:cNvPr id="405" name="Pladsholder til indhold 2"/>
          <p:cNvSpPr txBox="1"/>
          <p:nvPr>
            <p:ph type="body" sz="half" idx="1"/>
          </p:nvPr>
        </p:nvSpPr>
        <p:spPr>
          <a:prstGeom prst="rect">
            <a:avLst/>
          </a:prstGeom>
        </p:spPr>
        <p:txBody>
          <a:bodyPr/>
          <a:lstStyle/>
          <a:p>
            <a:pPr/>
          </a:p>
        </p:txBody>
      </p:sp>
      <p:pic>
        <p:nvPicPr>
          <p:cNvPr id="406" name="Picture 2" descr="Picture 2"/>
          <p:cNvPicPr>
            <a:picLocks noChangeAspect="1"/>
          </p:cNvPicPr>
          <p:nvPr/>
        </p:nvPicPr>
        <p:blipFill>
          <a:blip r:embed="rId2">
            <a:extLst/>
          </a:blip>
          <a:stretch>
            <a:fillRect/>
          </a:stretch>
        </p:blipFill>
        <p:spPr>
          <a:xfrm>
            <a:off x="2560478" y="-2"/>
            <a:ext cx="17817205" cy="10022178"/>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08" name="Billede 1" descr="Billede 1"/>
          <p:cNvPicPr>
            <a:picLocks noChangeAspect="1"/>
          </p:cNvPicPr>
          <p:nvPr/>
        </p:nvPicPr>
        <p:blipFill>
          <a:blip r:embed="rId2">
            <a:extLst/>
          </a:blip>
          <a:stretch>
            <a:fillRect/>
          </a:stretch>
        </p:blipFill>
        <p:spPr>
          <a:xfrm>
            <a:off x="5734050" y="-1"/>
            <a:ext cx="13004800" cy="9753601"/>
          </a:xfrm>
          <a:prstGeom prst="rect">
            <a:avLst/>
          </a:prstGeom>
          <a:ln w="12700">
            <a:miter lim="400000"/>
          </a:ln>
        </p:spPr>
      </p:pic>
      <p:sp>
        <p:nvSpPr>
          <p:cNvPr id="409" name="Pladsholder til indhold 2"/>
          <p:cNvSpPr txBox="1"/>
          <p:nvPr>
            <p:ph type="body" sz="quarter" idx="1"/>
          </p:nvPr>
        </p:nvSpPr>
        <p:spPr>
          <a:xfrm>
            <a:off x="6628129" y="1396641"/>
            <a:ext cx="6777151" cy="1527185"/>
          </a:xfrm>
          <a:prstGeom prst="rect">
            <a:avLst/>
          </a:prstGeom>
          <a:solidFill>
            <a:srgbClr val="000000"/>
          </a:solidFill>
        </p:spPr>
        <p:txBody>
          <a:bodyPr/>
          <a:lstStyle>
            <a:lvl1pPr marL="323850" indent="-323850">
              <a:lnSpc>
                <a:spcPct val="81000"/>
              </a:lnSpc>
              <a:defRPr sz="3400">
                <a:solidFill>
                  <a:srgbClr val="FFFFFF"/>
                </a:solidFill>
              </a:defRPr>
            </a:lvl1pPr>
          </a:lstStyle>
          <a:p>
            <a:pPr/>
            <a:r>
              <a:t>På vej hjem ser vi den nyligt udgravede by, Magdala, hvor Maria Magdalene kom fra. </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11" name="Billede 1" descr="Billede 1"/>
          <p:cNvPicPr>
            <a:picLocks noChangeAspect="1"/>
          </p:cNvPicPr>
          <p:nvPr/>
        </p:nvPicPr>
        <p:blipFill>
          <a:blip r:embed="rId2">
            <a:extLst/>
          </a:blip>
          <a:stretch>
            <a:fillRect/>
          </a:stretch>
        </p:blipFill>
        <p:spPr>
          <a:xfrm>
            <a:off x="5734048" y="-1"/>
            <a:ext cx="14639551" cy="9753601"/>
          </a:xfrm>
          <a:prstGeom prst="rect">
            <a:avLst/>
          </a:prstGeom>
          <a:ln w="12700">
            <a:miter lim="400000"/>
          </a:ln>
        </p:spPr>
      </p:pic>
      <p:sp>
        <p:nvSpPr>
          <p:cNvPr id="412" name="Pladsholder til indhold 2"/>
          <p:cNvSpPr txBox="1"/>
          <p:nvPr>
            <p:ph type="body" sz="quarter" idx="1"/>
          </p:nvPr>
        </p:nvSpPr>
        <p:spPr>
          <a:xfrm>
            <a:off x="6628129" y="1396642"/>
            <a:ext cx="6777151" cy="2621260"/>
          </a:xfrm>
          <a:prstGeom prst="rect">
            <a:avLst/>
          </a:prstGeom>
          <a:solidFill>
            <a:srgbClr val="000000"/>
          </a:solidFill>
        </p:spPr>
        <p:txBody>
          <a:bodyPr/>
          <a:lstStyle>
            <a:lvl1pPr marL="323850" indent="-323850">
              <a:defRPr sz="3400">
                <a:solidFill>
                  <a:srgbClr val="FFFFFF"/>
                </a:solidFill>
              </a:defRPr>
            </a:lvl1pPr>
          </a:lstStyle>
          <a:p>
            <a:pPr/>
            <a:r>
              <a:t>Vi besøger først Bebudelseskirken, bygget over det sted, hvor englen Gabriel fortalte Maria om hendes mægtige opgave: at føde Guds egen søn! </a:t>
            </a:r>
          </a:p>
        </p:txBody>
      </p:sp>
      <p:grpSp>
        <p:nvGrpSpPr>
          <p:cNvPr id="415" name="Titel 4"/>
          <p:cNvGrpSpPr/>
          <p:nvPr/>
        </p:nvGrpSpPr>
        <p:grpSpPr>
          <a:xfrm>
            <a:off x="6628129" y="519291"/>
            <a:ext cx="3035632" cy="549996"/>
            <a:chOff x="0" y="0"/>
            <a:chExt cx="3035630" cy="549994"/>
          </a:xfrm>
        </p:grpSpPr>
        <p:sp>
          <p:nvSpPr>
            <p:cNvPr id="413" name="Rectangle"/>
            <p:cNvSpPr/>
            <p:nvPr/>
          </p:nvSpPr>
          <p:spPr>
            <a:xfrm>
              <a:off x="-1" y="0"/>
              <a:ext cx="3035632" cy="540883"/>
            </a:xfrm>
            <a:prstGeom prst="rect">
              <a:avLst/>
            </a:prstGeom>
            <a:solidFill>
              <a:srgbClr val="FFFF00"/>
            </a:solidFill>
            <a:ln w="12700" cap="flat">
              <a:noFill/>
              <a:miter lim="400000"/>
            </a:ln>
            <a:effectLst/>
          </p:spPr>
          <p:txBody>
            <a:bodyPr wrap="square" lIns="65023" tIns="65023" rIns="65023" bIns="65023" numCol="1" anchor="ctr">
              <a:noAutofit/>
            </a:bodyPr>
            <a:lstStyle/>
            <a:p>
              <a:pPr>
                <a:lnSpc>
                  <a:spcPct val="72000"/>
                </a:lnSpc>
                <a:defRPr sz="6200">
                  <a:latin typeface="Calibri Light"/>
                  <a:ea typeface="Calibri Light"/>
                  <a:cs typeface="Calibri Light"/>
                  <a:sym typeface="Calibri Light"/>
                </a:defRPr>
              </a:pPr>
            </a:p>
          </p:txBody>
        </p:sp>
        <p:sp>
          <p:nvSpPr>
            <p:cNvPr id="414" name="Dag 6 – sø. 3/7"/>
            <p:cNvSpPr txBox="1"/>
            <p:nvPr/>
          </p:nvSpPr>
          <p:spPr>
            <a:xfrm>
              <a:off x="65023" y="0"/>
              <a:ext cx="2905585" cy="5499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normAutofit fontScale="100000" lnSpcReduction="0"/>
            </a:bodyPr>
            <a:lstStyle>
              <a:lvl1pPr>
                <a:lnSpc>
                  <a:spcPct val="72000"/>
                </a:lnSpc>
                <a:defRPr b="1" sz="2600">
                  <a:latin typeface="Eras Demi ITC"/>
                  <a:ea typeface="Eras Demi ITC"/>
                  <a:cs typeface="Eras Demi ITC"/>
                  <a:sym typeface="Eras Demi ITC"/>
                </a:defRPr>
              </a:lvl1pPr>
            </a:lstStyle>
            <a:p>
              <a:pPr/>
              <a:r>
                <a:t>Dag 6 – sø. 3/7</a:t>
              </a:r>
            </a:p>
          </p:txBody>
        </p:sp>
      </p:gr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17" name="Titel 4"/>
          <p:cNvSpPr txBox="1"/>
          <p:nvPr>
            <p:ph type="title"/>
          </p:nvPr>
        </p:nvSpPr>
        <p:spPr>
          <a:prstGeom prst="rect">
            <a:avLst/>
          </a:prstGeom>
        </p:spPr>
        <p:txBody>
          <a:bodyPr/>
          <a:lstStyle/>
          <a:p>
            <a:pPr/>
          </a:p>
        </p:txBody>
      </p:sp>
      <p:pic>
        <p:nvPicPr>
          <p:cNvPr id="418" name="Billede 3" descr="Billede 3"/>
          <p:cNvPicPr>
            <a:picLocks noChangeAspect="1"/>
          </p:cNvPicPr>
          <p:nvPr/>
        </p:nvPicPr>
        <p:blipFill>
          <a:blip r:embed="rId2">
            <a:extLst/>
          </a:blip>
          <a:stretch>
            <a:fillRect/>
          </a:stretch>
        </p:blipFill>
        <p:spPr>
          <a:xfrm>
            <a:off x="5734050" y="-1"/>
            <a:ext cx="14667068" cy="9753601"/>
          </a:xfrm>
          <a:prstGeom prst="rect">
            <a:avLst/>
          </a:prstGeom>
          <a:ln w="12700">
            <a:miter lim="400000"/>
          </a:ln>
        </p:spPr>
      </p:pic>
      <p:sp>
        <p:nvSpPr>
          <p:cNvPr id="419" name="Pladsholder til indhold 2"/>
          <p:cNvSpPr txBox="1"/>
          <p:nvPr>
            <p:ph type="body" sz="quarter" idx="1"/>
          </p:nvPr>
        </p:nvSpPr>
        <p:spPr>
          <a:xfrm>
            <a:off x="6628129" y="1396642"/>
            <a:ext cx="6777151" cy="2660079"/>
          </a:xfrm>
          <a:prstGeom prst="rect">
            <a:avLst/>
          </a:prstGeom>
          <a:solidFill>
            <a:srgbClr val="000000"/>
          </a:solidFill>
        </p:spPr>
        <p:txBody>
          <a:bodyPr/>
          <a:lstStyle>
            <a:lvl1pPr marL="323850" indent="-323850">
              <a:defRPr sz="3400">
                <a:solidFill>
                  <a:srgbClr val="FFFFFF"/>
                </a:solidFill>
              </a:defRPr>
            </a:lvl1pPr>
          </a:lstStyle>
          <a:p>
            <a:pPr/>
            <a:r>
              <a:t>Vi besøger herefter Nazareth Village, som er en lille ”levende” landsby, bygget som på Jesu tid. Lokale ”skuespillere” viser os, hvordan livet blev levet på Jesu tid, </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21" name="Billede 1" descr="Billede 1"/>
          <p:cNvPicPr>
            <a:picLocks noChangeAspect="1"/>
          </p:cNvPicPr>
          <p:nvPr/>
        </p:nvPicPr>
        <p:blipFill>
          <a:blip r:embed="rId2">
            <a:extLst/>
          </a:blip>
          <a:stretch>
            <a:fillRect/>
          </a:stretch>
        </p:blipFill>
        <p:spPr>
          <a:xfrm>
            <a:off x="5734050" y="-1"/>
            <a:ext cx="13004800" cy="9753601"/>
          </a:xfrm>
          <a:prstGeom prst="rect">
            <a:avLst/>
          </a:prstGeom>
          <a:ln w="12700">
            <a:miter lim="400000"/>
          </a:ln>
        </p:spPr>
      </p:pic>
      <p:sp>
        <p:nvSpPr>
          <p:cNvPr id="422" name="Pladsholder til indhold 2"/>
          <p:cNvSpPr txBox="1"/>
          <p:nvPr>
            <p:ph type="body" sz="quarter" idx="1"/>
          </p:nvPr>
        </p:nvSpPr>
        <p:spPr>
          <a:xfrm>
            <a:off x="10568390" y="7782580"/>
            <a:ext cx="6777151" cy="1527185"/>
          </a:xfrm>
          <a:prstGeom prst="rect">
            <a:avLst/>
          </a:prstGeom>
          <a:solidFill>
            <a:srgbClr val="000000"/>
          </a:solidFill>
        </p:spPr>
        <p:txBody>
          <a:bodyPr/>
          <a:lstStyle>
            <a:lvl1pPr marL="305492" indent="-305492" defTabSz="1274470">
              <a:lnSpc>
                <a:spcPct val="72000"/>
              </a:lnSpc>
              <a:spcBef>
                <a:spcPts val="1300"/>
              </a:spcBef>
              <a:defRPr sz="2940">
                <a:solidFill>
                  <a:srgbClr val="FFFFFF"/>
                </a:solidFill>
              </a:defRPr>
            </a:lvl1pPr>
          </a:lstStyle>
          <a:p>
            <a:pPr/>
            <a:r>
              <a:t>Efter den spændende rundvisning slutter vi med en lille frokost, - noget i stil med den, som  Jesus selv dengang kunne have fået.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36" name="Billede 3" descr="Billede 3"/>
          <p:cNvPicPr>
            <a:picLocks noChangeAspect="1"/>
          </p:cNvPicPr>
          <p:nvPr/>
        </p:nvPicPr>
        <p:blipFill>
          <a:blip r:embed="rId2">
            <a:extLst/>
          </a:blip>
          <a:stretch>
            <a:fillRect/>
          </a:stretch>
        </p:blipFill>
        <p:spPr>
          <a:xfrm>
            <a:off x="5734050" y="-1"/>
            <a:ext cx="13004800" cy="9753601"/>
          </a:xfrm>
          <a:prstGeom prst="rect">
            <a:avLst/>
          </a:prstGeom>
          <a:ln w="12700">
            <a:miter lim="400000"/>
          </a:ln>
        </p:spPr>
      </p:pic>
      <p:sp>
        <p:nvSpPr>
          <p:cNvPr id="237" name="Pladsholder til indhold 2"/>
          <p:cNvSpPr txBox="1"/>
          <p:nvPr>
            <p:ph type="body" sz="quarter" idx="1"/>
          </p:nvPr>
        </p:nvSpPr>
        <p:spPr>
          <a:xfrm>
            <a:off x="11493698" y="6543468"/>
            <a:ext cx="6777151" cy="2852955"/>
          </a:xfrm>
          <a:prstGeom prst="rect">
            <a:avLst/>
          </a:prstGeom>
          <a:solidFill>
            <a:srgbClr val="000000"/>
          </a:solidFill>
        </p:spPr>
        <p:txBody>
          <a:bodyPr/>
          <a:lstStyle>
            <a:lvl1pPr marL="308609" indent="-308609" defTabSz="1287475">
              <a:lnSpc>
                <a:spcPct val="81000"/>
              </a:lnSpc>
              <a:defRPr sz="2970">
                <a:solidFill>
                  <a:srgbClr val="FFFFFF"/>
                </a:solidFill>
              </a:defRPr>
            </a:lvl1pPr>
          </a:lstStyle>
          <a:p>
            <a:pPr/>
            <a:r>
              <a:t>Vi kører herefter besøge en af verdens ældste kirker, den ældgamle fødselskirke, som er bygget over den grotte, hvor Jesus blev født. Helt symbolsk må vi bøje os dybt ned for at komme ind gennem hovedindgangen til kirken.</a:t>
            </a:r>
          </a:p>
        </p:txBody>
      </p:sp>
      <p:sp>
        <p:nvSpPr>
          <p:cNvPr id="238" name="Nedadgående pil 5"/>
          <p:cNvSpPr/>
          <p:nvPr/>
        </p:nvSpPr>
        <p:spPr>
          <a:xfrm>
            <a:off x="7618803" y="3128691"/>
            <a:ext cx="1545500" cy="5051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296"/>
                </a:moveTo>
                <a:lnTo>
                  <a:pt x="5400" y="18296"/>
                </a:lnTo>
                <a:lnTo>
                  <a:pt x="5400" y="0"/>
                </a:lnTo>
                <a:lnTo>
                  <a:pt x="16200" y="0"/>
                </a:lnTo>
                <a:lnTo>
                  <a:pt x="16200" y="18296"/>
                </a:lnTo>
                <a:lnTo>
                  <a:pt x="21600" y="18296"/>
                </a:lnTo>
                <a:lnTo>
                  <a:pt x="10800" y="21600"/>
                </a:lnTo>
                <a:close/>
              </a:path>
            </a:pathLst>
          </a:custGeom>
          <a:solidFill>
            <a:srgbClr val="FF0000"/>
          </a:solidFill>
          <a:ln w="12700">
            <a:solidFill>
              <a:srgbClr val="42719B"/>
            </a:solidFill>
            <a:miter/>
          </a:ln>
        </p:spPr>
        <p:txBody>
          <a:bodyPr lIns="65023" tIns="65023" rIns="65023" bIns="65023" anchor="ctr"/>
          <a:lstStyle/>
          <a:p>
            <a:pPr algn="ctr">
              <a:defRPr>
                <a:solidFill>
                  <a:srgbClr val="FFFFFF"/>
                </a:solidFill>
              </a:defRPr>
            </a:pPr>
          </a:p>
        </p:txBody>
      </p:sp>
      <p:pic>
        <p:nvPicPr>
          <p:cNvPr id="239" name="Billede 7" descr="Billede 7"/>
          <p:cNvPicPr>
            <a:picLocks noChangeAspect="1"/>
          </p:cNvPicPr>
          <p:nvPr/>
        </p:nvPicPr>
        <p:blipFill>
          <a:blip r:embed="rId3">
            <a:extLst/>
          </a:blip>
          <a:stretch>
            <a:fillRect/>
          </a:stretch>
        </p:blipFill>
        <p:spPr>
          <a:xfrm>
            <a:off x="9164301" y="764934"/>
            <a:ext cx="7364677" cy="488932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38"/>
                                        </p:tgtEl>
                                        <p:attrNameLst>
                                          <p:attrName>style.visibility</p:attrName>
                                        </p:attrNameLst>
                                      </p:cBhvr>
                                      <p:to>
                                        <p:strVal val="visible"/>
                                      </p:to>
                                    </p:set>
                                    <p:anim calcmode="lin" valueType="num">
                                      <p:cBhvr>
                                        <p:cTn id="7" dur="1000" fill="hold"/>
                                        <p:tgtEl>
                                          <p:spTgt spid="238"/>
                                        </p:tgtEl>
                                        <p:attrNameLst>
                                          <p:attrName>ppt_x</p:attrName>
                                        </p:attrNameLst>
                                      </p:cBhvr>
                                      <p:tavLst>
                                        <p:tav tm="0">
                                          <p:val>
                                            <p:strVal val="#ppt_x"/>
                                          </p:val>
                                        </p:tav>
                                        <p:tav tm="100000">
                                          <p:val>
                                            <p:strVal val="#ppt_x"/>
                                          </p:val>
                                        </p:tav>
                                      </p:tavLst>
                                    </p:anim>
                                    <p:anim calcmode="lin" valueType="num">
                                      <p:cBhvr>
                                        <p:cTn id="8" dur="1000" fill="hold"/>
                                        <p:tgtEl>
                                          <p:spTgt spid="2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4" grpId="2" fill="hold">
                                  <p:stCondLst>
                                    <p:cond delay="0"/>
                                  </p:stCondLst>
                                  <p:iterate type="el" backwards="0">
                                    <p:tmAbs val="0"/>
                                  </p:iterate>
                                  <p:childTnLst>
                                    <p:set>
                                      <p:cBhvr>
                                        <p:cTn id="12" fill="hold"/>
                                        <p:tgtEl>
                                          <p:spTgt spid="239"/>
                                        </p:tgtEl>
                                        <p:attrNameLst>
                                          <p:attrName>style.visibility</p:attrName>
                                        </p:attrNameLst>
                                      </p:cBhvr>
                                      <p:to>
                                        <p:strVal val="visible"/>
                                      </p:to>
                                    </p:set>
                                    <p:animEffect filter="box(in)" transition="in">
                                      <p:cBhvr>
                                        <p:cTn id="13" dur="20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9" grpId="2"/>
      <p:bldP build="whole" bldLvl="1" animBg="1" rev="0" advAuto="0" spid="238"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24" name="Picture 2" descr="Picture 2"/>
          <p:cNvPicPr>
            <a:picLocks noChangeAspect="1"/>
          </p:cNvPicPr>
          <p:nvPr/>
        </p:nvPicPr>
        <p:blipFill>
          <a:blip r:embed="rId2">
            <a:extLst/>
          </a:blip>
          <a:stretch>
            <a:fillRect/>
          </a:stretch>
        </p:blipFill>
        <p:spPr>
          <a:xfrm>
            <a:off x="5670131" y="-113086"/>
            <a:ext cx="13249131" cy="10090539"/>
          </a:xfrm>
          <a:prstGeom prst="rect">
            <a:avLst/>
          </a:prstGeom>
          <a:ln w="12700">
            <a:miter lim="400000"/>
          </a:ln>
        </p:spPr>
      </p:pic>
      <p:sp>
        <p:nvSpPr>
          <p:cNvPr id="425" name="Pladsholder til indhold 2"/>
          <p:cNvSpPr txBox="1"/>
          <p:nvPr>
            <p:ph type="body" sz="quarter" idx="1"/>
          </p:nvPr>
        </p:nvSpPr>
        <p:spPr>
          <a:xfrm>
            <a:off x="11604866" y="519288"/>
            <a:ext cx="6777151" cy="1518228"/>
          </a:xfrm>
          <a:prstGeom prst="rect">
            <a:avLst/>
          </a:prstGeom>
          <a:solidFill>
            <a:srgbClr val="000000"/>
          </a:solidFill>
        </p:spPr>
        <p:txBody>
          <a:bodyPr/>
          <a:lstStyle>
            <a:lvl1pPr marL="323850" indent="-323850">
              <a:lnSpc>
                <a:spcPct val="81000"/>
              </a:lnSpc>
              <a:defRPr sz="3400">
                <a:solidFill>
                  <a:srgbClr val="FFFFFF"/>
                </a:solidFill>
              </a:defRPr>
            </a:lvl1pPr>
          </a:lstStyle>
          <a:p>
            <a:pPr/>
            <a:r>
              <a:t>Efter frokosten kører vi via Karmels bjerg til Jerusalem, hvor vi skal bo på vores hotel 2 nætter.</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27" name="Titel 1"/>
          <p:cNvSpPr txBox="1"/>
          <p:nvPr>
            <p:ph type="title"/>
          </p:nvPr>
        </p:nvSpPr>
        <p:spPr>
          <a:prstGeom prst="rect">
            <a:avLst/>
          </a:prstGeom>
        </p:spPr>
        <p:txBody>
          <a:bodyPr/>
          <a:lstStyle/>
          <a:p>
            <a:pPr/>
          </a:p>
        </p:txBody>
      </p:sp>
      <p:sp>
        <p:nvSpPr>
          <p:cNvPr id="428" name="Pladsholder til indhold 2"/>
          <p:cNvSpPr txBox="1"/>
          <p:nvPr>
            <p:ph type="body" sz="half" idx="1"/>
          </p:nvPr>
        </p:nvSpPr>
        <p:spPr>
          <a:prstGeom prst="rect">
            <a:avLst/>
          </a:prstGeom>
        </p:spPr>
        <p:txBody>
          <a:bodyPr/>
          <a:lstStyle/>
          <a:p>
            <a:pPr/>
          </a:p>
        </p:txBody>
      </p:sp>
      <p:pic>
        <p:nvPicPr>
          <p:cNvPr id="429" name="Picture 2" descr="Picture 2"/>
          <p:cNvPicPr>
            <a:picLocks noChangeAspect="1"/>
          </p:cNvPicPr>
          <p:nvPr/>
        </p:nvPicPr>
        <p:blipFill>
          <a:blip r:embed="rId2">
            <a:extLst/>
          </a:blip>
          <a:stretch>
            <a:fillRect/>
          </a:stretch>
        </p:blipFill>
        <p:spPr>
          <a:xfrm>
            <a:off x="5734050" y="-968587"/>
            <a:ext cx="13004800" cy="13081301"/>
          </a:xfrm>
          <a:prstGeom prst="rect">
            <a:avLst/>
          </a:prstGeom>
          <a:ln w="12700">
            <a:miter lim="400000"/>
          </a:ln>
        </p:spPr>
      </p:pic>
      <p:grpSp>
        <p:nvGrpSpPr>
          <p:cNvPr id="432" name="Pladsholder til indhold 2"/>
          <p:cNvGrpSpPr/>
          <p:nvPr/>
        </p:nvGrpSpPr>
        <p:grpSpPr>
          <a:xfrm>
            <a:off x="6134844" y="327381"/>
            <a:ext cx="6777151" cy="1553702"/>
            <a:chOff x="0" y="0"/>
            <a:chExt cx="6777149" cy="1553700"/>
          </a:xfrm>
        </p:grpSpPr>
        <p:sp>
          <p:nvSpPr>
            <p:cNvPr id="430" name="Rectangle"/>
            <p:cNvSpPr/>
            <p:nvPr/>
          </p:nvSpPr>
          <p:spPr>
            <a:xfrm>
              <a:off x="-1" y="-1"/>
              <a:ext cx="6777151" cy="1553702"/>
            </a:xfrm>
            <a:prstGeom prst="rect">
              <a:avLst/>
            </a:prstGeom>
            <a:solidFill>
              <a:srgbClr val="000000"/>
            </a:solidFill>
            <a:ln w="12700" cap="flat">
              <a:noFill/>
              <a:miter lim="400000"/>
            </a:ln>
            <a:effectLst/>
          </p:spPr>
          <p:txBody>
            <a:bodyPr wrap="square" lIns="65023" tIns="65023" rIns="65023" bIns="65023" numCol="1" anchor="t">
              <a:noAutofit/>
            </a:bodyPr>
            <a:lstStyle/>
            <a:p>
              <a:pPr>
                <a:lnSpc>
                  <a:spcPct val="90000"/>
                </a:lnSpc>
                <a:spcBef>
                  <a:spcPts val="1400"/>
                </a:spcBef>
                <a:defRPr sz="3400">
                  <a:solidFill>
                    <a:srgbClr val="FFFFFF"/>
                  </a:solidFill>
                </a:defRPr>
              </a:pPr>
            </a:p>
          </p:txBody>
        </p:sp>
        <p:sp>
          <p:nvSpPr>
            <p:cNvPr id="431" name="Vi begynder dagen med besøg på Yad Vashem, Israels verdenskendte holocost-museum."/>
            <p:cNvSpPr txBox="1"/>
            <p:nvPr/>
          </p:nvSpPr>
          <p:spPr>
            <a:xfrm>
              <a:off x="65023" y="-1"/>
              <a:ext cx="6647103" cy="15537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rmAutofit fontScale="100000" lnSpcReduction="0"/>
            </a:bodyPr>
            <a:lstStyle>
              <a:lvl1pPr marL="320611" indent="-320611" defTabSz="1287475">
                <a:lnSpc>
                  <a:spcPct val="90000"/>
                </a:lnSpc>
                <a:spcBef>
                  <a:spcPts val="1400"/>
                </a:spcBef>
                <a:buSzPct val="100000"/>
                <a:buFont typeface="Arial"/>
                <a:buChar char="•"/>
                <a:defRPr sz="3366">
                  <a:solidFill>
                    <a:srgbClr val="FFFFFF"/>
                  </a:solidFill>
                </a:defRPr>
              </a:lvl1pPr>
            </a:lstStyle>
            <a:p>
              <a:pPr/>
              <a:r>
                <a:t>Vi begynder dagen med besøg på Yad Vashem, Israels verdenskendte holocost-museum.</a:t>
              </a:r>
            </a:p>
          </p:txBody>
        </p:sp>
      </p:grpSp>
      <p:grpSp>
        <p:nvGrpSpPr>
          <p:cNvPr id="435" name="Titel 4"/>
          <p:cNvGrpSpPr/>
          <p:nvPr/>
        </p:nvGrpSpPr>
        <p:grpSpPr>
          <a:xfrm>
            <a:off x="15162530" y="440658"/>
            <a:ext cx="3175526" cy="549996"/>
            <a:chOff x="0" y="0"/>
            <a:chExt cx="3175525" cy="549994"/>
          </a:xfrm>
        </p:grpSpPr>
        <p:sp>
          <p:nvSpPr>
            <p:cNvPr id="433" name="Rectangle"/>
            <p:cNvSpPr/>
            <p:nvPr/>
          </p:nvSpPr>
          <p:spPr>
            <a:xfrm>
              <a:off x="-1" y="0"/>
              <a:ext cx="3175527" cy="527928"/>
            </a:xfrm>
            <a:prstGeom prst="rect">
              <a:avLst/>
            </a:prstGeom>
            <a:solidFill>
              <a:srgbClr val="FFFF00"/>
            </a:solidFill>
            <a:ln w="12700" cap="flat">
              <a:noFill/>
              <a:miter lim="400000"/>
            </a:ln>
            <a:effectLst/>
          </p:spPr>
          <p:txBody>
            <a:bodyPr wrap="square" lIns="65023" tIns="65023" rIns="65023" bIns="65023" numCol="1" anchor="ctr">
              <a:noAutofit/>
            </a:bodyPr>
            <a:lstStyle/>
            <a:p>
              <a:pPr>
                <a:lnSpc>
                  <a:spcPct val="72000"/>
                </a:lnSpc>
                <a:defRPr sz="6200">
                  <a:latin typeface="Calibri Light"/>
                  <a:ea typeface="Calibri Light"/>
                  <a:cs typeface="Calibri Light"/>
                  <a:sym typeface="Calibri Light"/>
                </a:defRPr>
              </a:pPr>
            </a:p>
          </p:txBody>
        </p:sp>
        <p:sp>
          <p:nvSpPr>
            <p:cNvPr id="434" name="Dag 7 – ma. 4/7"/>
            <p:cNvSpPr txBox="1"/>
            <p:nvPr/>
          </p:nvSpPr>
          <p:spPr>
            <a:xfrm>
              <a:off x="65023" y="0"/>
              <a:ext cx="3045479" cy="5499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normAutofit fontScale="100000" lnSpcReduction="0"/>
            </a:bodyPr>
            <a:lstStyle>
              <a:lvl1pPr>
                <a:lnSpc>
                  <a:spcPct val="72000"/>
                </a:lnSpc>
                <a:defRPr b="1" sz="2600">
                  <a:latin typeface="Eras Demi ITC"/>
                  <a:ea typeface="Eras Demi ITC"/>
                  <a:cs typeface="Eras Demi ITC"/>
                  <a:sym typeface="Eras Demi ITC"/>
                </a:defRPr>
              </a:lvl1pPr>
            </a:lstStyle>
            <a:p>
              <a:pPr/>
              <a:r>
                <a:t>Dag 7 – ma. 4/7</a:t>
              </a:r>
            </a:p>
          </p:txBody>
        </p:sp>
      </p:grpSp>
      <p:pic>
        <p:nvPicPr>
          <p:cNvPr id="436" name="Picture 4" descr="Picture 4"/>
          <p:cNvPicPr>
            <a:picLocks noChangeAspect="1"/>
          </p:cNvPicPr>
          <p:nvPr/>
        </p:nvPicPr>
        <p:blipFill>
          <a:blip r:embed="rId3">
            <a:extLst/>
          </a:blip>
          <a:stretch>
            <a:fillRect/>
          </a:stretch>
        </p:blipFill>
        <p:spPr>
          <a:xfrm>
            <a:off x="5041407" y="-382547"/>
            <a:ext cx="16371658" cy="1181829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38" name="Titel 4"/>
          <p:cNvSpPr txBox="1"/>
          <p:nvPr>
            <p:ph type="title"/>
          </p:nvPr>
        </p:nvSpPr>
        <p:spPr>
          <a:prstGeom prst="rect">
            <a:avLst/>
          </a:prstGeom>
        </p:spPr>
        <p:txBody>
          <a:bodyPr/>
          <a:lstStyle/>
          <a:p>
            <a:pPr/>
          </a:p>
        </p:txBody>
      </p:sp>
      <p:sp>
        <p:nvSpPr>
          <p:cNvPr id="439" name="Pladsholder til indhold 5"/>
          <p:cNvSpPr txBox="1"/>
          <p:nvPr>
            <p:ph type="body" sz="half" idx="1"/>
          </p:nvPr>
        </p:nvSpPr>
        <p:spPr>
          <a:prstGeom prst="rect">
            <a:avLst/>
          </a:prstGeom>
        </p:spPr>
        <p:txBody>
          <a:bodyPr/>
          <a:lstStyle/>
          <a:p>
            <a:pPr/>
          </a:p>
        </p:txBody>
      </p:sp>
      <p:pic>
        <p:nvPicPr>
          <p:cNvPr id="440" name="Picture 2" descr="Picture 2"/>
          <p:cNvPicPr>
            <a:picLocks noChangeAspect="1"/>
          </p:cNvPicPr>
          <p:nvPr/>
        </p:nvPicPr>
        <p:blipFill>
          <a:blip r:embed="rId2">
            <a:extLst/>
          </a:blip>
          <a:stretch>
            <a:fillRect/>
          </a:stretch>
        </p:blipFill>
        <p:spPr>
          <a:xfrm>
            <a:off x="5734048" y="-74505"/>
            <a:ext cx="15219151" cy="10127653"/>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42" name="Titel 1"/>
          <p:cNvSpPr txBox="1"/>
          <p:nvPr>
            <p:ph type="title"/>
          </p:nvPr>
        </p:nvSpPr>
        <p:spPr>
          <a:prstGeom prst="rect">
            <a:avLst/>
          </a:prstGeom>
        </p:spPr>
        <p:txBody>
          <a:bodyPr/>
          <a:lstStyle/>
          <a:p>
            <a:pPr/>
          </a:p>
        </p:txBody>
      </p:sp>
      <p:sp>
        <p:nvSpPr>
          <p:cNvPr id="443" name="Pladsholder til indhold 2"/>
          <p:cNvSpPr txBox="1"/>
          <p:nvPr>
            <p:ph type="body" sz="half" idx="1"/>
          </p:nvPr>
        </p:nvSpPr>
        <p:spPr>
          <a:prstGeom prst="rect">
            <a:avLst/>
          </a:prstGeom>
        </p:spPr>
        <p:txBody>
          <a:bodyPr/>
          <a:lstStyle/>
          <a:p>
            <a:pPr/>
          </a:p>
        </p:txBody>
      </p:sp>
      <p:pic>
        <p:nvPicPr>
          <p:cNvPr id="444" name="Picture 2" descr="Picture 2"/>
          <p:cNvPicPr>
            <a:picLocks noChangeAspect="1"/>
          </p:cNvPicPr>
          <p:nvPr/>
        </p:nvPicPr>
        <p:blipFill>
          <a:blip r:embed="rId2">
            <a:extLst/>
          </a:blip>
          <a:stretch>
            <a:fillRect/>
          </a:stretch>
        </p:blipFill>
        <p:spPr>
          <a:xfrm>
            <a:off x="5520856" y="-1"/>
            <a:ext cx="14631140" cy="9746032"/>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46" name="Billede 1" descr="Billede 1"/>
          <p:cNvPicPr>
            <a:picLocks noChangeAspect="1"/>
          </p:cNvPicPr>
          <p:nvPr/>
        </p:nvPicPr>
        <p:blipFill>
          <a:blip r:embed="rId2">
            <a:extLst/>
          </a:blip>
          <a:stretch>
            <a:fillRect/>
          </a:stretch>
        </p:blipFill>
        <p:spPr>
          <a:xfrm>
            <a:off x="4213769" y="-1"/>
            <a:ext cx="20620987" cy="9753601"/>
          </a:xfrm>
          <a:prstGeom prst="rect">
            <a:avLst/>
          </a:prstGeom>
          <a:ln w="12700">
            <a:miter lim="400000"/>
          </a:ln>
        </p:spPr>
      </p:pic>
      <p:sp>
        <p:nvSpPr>
          <p:cNvPr id="447" name="Pladsholder til indhold 2"/>
          <p:cNvSpPr txBox="1"/>
          <p:nvPr>
            <p:ph type="body" sz="quarter" idx="1"/>
          </p:nvPr>
        </p:nvSpPr>
        <p:spPr>
          <a:xfrm>
            <a:off x="7267709" y="1204615"/>
            <a:ext cx="6777151" cy="1199921"/>
          </a:xfrm>
          <a:prstGeom prst="rect">
            <a:avLst/>
          </a:prstGeom>
          <a:solidFill>
            <a:srgbClr val="000000"/>
          </a:solidFill>
        </p:spPr>
        <p:txBody>
          <a:bodyPr/>
          <a:lstStyle>
            <a:lvl1pPr marL="323850" indent="-323850">
              <a:defRPr sz="3400">
                <a:solidFill>
                  <a:srgbClr val="FFFFFF"/>
                </a:solidFill>
              </a:defRPr>
            </a:lvl1pPr>
          </a:lstStyle>
          <a:p>
            <a:pPr/>
            <a:r>
              <a:t>Vi finder frokosten på det jødiske marked i Jerusalems nye bydel. </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49" name="Titel 1"/>
          <p:cNvSpPr txBox="1"/>
          <p:nvPr>
            <p:ph type="title"/>
          </p:nvPr>
        </p:nvSpPr>
        <p:spPr>
          <a:prstGeom prst="rect">
            <a:avLst/>
          </a:prstGeom>
        </p:spPr>
        <p:txBody>
          <a:bodyPr/>
          <a:lstStyle/>
          <a:p>
            <a:pPr/>
          </a:p>
        </p:txBody>
      </p:sp>
      <p:sp>
        <p:nvSpPr>
          <p:cNvPr id="450" name="Pladsholder til indhold 2"/>
          <p:cNvSpPr txBox="1"/>
          <p:nvPr>
            <p:ph type="body" sz="half" idx="1"/>
          </p:nvPr>
        </p:nvSpPr>
        <p:spPr>
          <a:prstGeom prst="rect">
            <a:avLst/>
          </a:prstGeom>
        </p:spPr>
        <p:txBody>
          <a:bodyPr/>
          <a:lstStyle/>
          <a:p>
            <a:pPr/>
          </a:p>
        </p:txBody>
      </p:sp>
      <p:pic>
        <p:nvPicPr>
          <p:cNvPr id="451" name="Picture 2" descr="Picture 2"/>
          <p:cNvPicPr>
            <a:picLocks noChangeAspect="1"/>
          </p:cNvPicPr>
          <p:nvPr/>
        </p:nvPicPr>
        <p:blipFill>
          <a:blip r:embed="rId2">
            <a:extLst/>
          </a:blip>
          <a:stretch>
            <a:fillRect/>
          </a:stretch>
        </p:blipFill>
        <p:spPr>
          <a:xfrm>
            <a:off x="5734050" y="-1"/>
            <a:ext cx="17810923" cy="9753601"/>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53" name="Titel 1"/>
          <p:cNvSpPr txBox="1"/>
          <p:nvPr>
            <p:ph type="title"/>
          </p:nvPr>
        </p:nvSpPr>
        <p:spPr>
          <a:prstGeom prst="rect">
            <a:avLst/>
          </a:prstGeom>
        </p:spPr>
        <p:txBody>
          <a:bodyPr/>
          <a:lstStyle/>
          <a:p>
            <a:pPr/>
          </a:p>
        </p:txBody>
      </p:sp>
      <p:sp>
        <p:nvSpPr>
          <p:cNvPr id="454" name="Pladsholder til indhold 2"/>
          <p:cNvSpPr txBox="1"/>
          <p:nvPr>
            <p:ph type="body" sz="half" idx="1"/>
          </p:nvPr>
        </p:nvSpPr>
        <p:spPr>
          <a:prstGeom prst="rect">
            <a:avLst/>
          </a:prstGeom>
        </p:spPr>
        <p:txBody>
          <a:bodyPr/>
          <a:lstStyle/>
          <a:p>
            <a:pPr/>
          </a:p>
        </p:txBody>
      </p:sp>
      <p:pic>
        <p:nvPicPr>
          <p:cNvPr id="455" name="Picture 2" descr="Picture 2"/>
          <p:cNvPicPr>
            <a:picLocks noChangeAspect="1"/>
          </p:cNvPicPr>
          <p:nvPr/>
        </p:nvPicPr>
        <p:blipFill>
          <a:blip r:embed="rId2">
            <a:extLst/>
          </a:blip>
          <a:stretch>
            <a:fillRect/>
          </a:stretch>
        </p:blipFill>
        <p:spPr>
          <a:xfrm>
            <a:off x="4681975" y="-132424"/>
            <a:ext cx="15246346" cy="10098059"/>
          </a:xfrm>
          <a:prstGeom prst="rect">
            <a:avLst/>
          </a:prstGeom>
          <a:ln w="12700">
            <a:miter lim="400000"/>
          </a:ln>
        </p:spPr>
      </p:pic>
      <p:grpSp>
        <p:nvGrpSpPr>
          <p:cNvPr id="458" name="Titel 4"/>
          <p:cNvGrpSpPr/>
          <p:nvPr/>
        </p:nvGrpSpPr>
        <p:grpSpPr>
          <a:xfrm>
            <a:off x="6628129" y="519291"/>
            <a:ext cx="2837733" cy="549996"/>
            <a:chOff x="0" y="0"/>
            <a:chExt cx="2837731" cy="549994"/>
          </a:xfrm>
        </p:grpSpPr>
        <p:sp>
          <p:nvSpPr>
            <p:cNvPr id="456" name="Rectangle"/>
            <p:cNvSpPr/>
            <p:nvPr/>
          </p:nvSpPr>
          <p:spPr>
            <a:xfrm>
              <a:off x="0" y="-1"/>
              <a:ext cx="2837732" cy="498476"/>
            </a:xfrm>
            <a:prstGeom prst="rect">
              <a:avLst/>
            </a:prstGeom>
            <a:solidFill>
              <a:srgbClr val="FFFF00"/>
            </a:solidFill>
            <a:ln w="12700" cap="flat">
              <a:noFill/>
              <a:miter lim="400000"/>
            </a:ln>
            <a:effectLst/>
          </p:spPr>
          <p:txBody>
            <a:bodyPr wrap="square" lIns="65023" tIns="65023" rIns="65023" bIns="65023" numCol="1" anchor="ctr">
              <a:noAutofit/>
            </a:bodyPr>
            <a:lstStyle/>
            <a:p>
              <a:pPr>
                <a:lnSpc>
                  <a:spcPct val="72000"/>
                </a:lnSpc>
                <a:defRPr sz="6200">
                  <a:latin typeface="Calibri Light"/>
                  <a:ea typeface="Calibri Light"/>
                  <a:cs typeface="Calibri Light"/>
                  <a:sym typeface="Calibri Light"/>
                </a:defRPr>
              </a:pPr>
            </a:p>
          </p:txBody>
        </p:sp>
        <p:sp>
          <p:nvSpPr>
            <p:cNvPr id="457" name="Dag 8 – ti. 5/7"/>
            <p:cNvSpPr txBox="1"/>
            <p:nvPr/>
          </p:nvSpPr>
          <p:spPr>
            <a:xfrm>
              <a:off x="65024" y="-1"/>
              <a:ext cx="2707684" cy="5499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normAutofit fontScale="100000" lnSpcReduction="0"/>
            </a:bodyPr>
            <a:lstStyle>
              <a:lvl1pPr>
                <a:lnSpc>
                  <a:spcPct val="72000"/>
                </a:lnSpc>
                <a:defRPr b="1" sz="2600">
                  <a:latin typeface="Eras Demi ITC"/>
                  <a:ea typeface="Eras Demi ITC"/>
                  <a:cs typeface="Eras Demi ITC"/>
                  <a:sym typeface="Eras Demi ITC"/>
                </a:defRPr>
              </a:lvl1pPr>
            </a:lstStyle>
            <a:p>
              <a:pPr/>
              <a:r>
                <a:t>Dag 8 – ti. 5/7</a:t>
              </a:r>
            </a:p>
          </p:txBody>
        </p:sp>
      </p:grpSp>
      <p:grpSp>
        <p:nvGrpSpPr>
          <p:cNvPr id="461" name="Pladsholder til indhold 2"/>
          <p:cNvGrpSpPr/>
          <p:nvPr/>
        </p:nvGrpSpPr>
        <p:grpSpPr>
          <a:xfrm>
            <a:off x="6628129" y="7105521"/>
            <a:ext cx="6777151" cy="2238145"/>
            <a:chOff x="0" y="0"/>
            <a:chExt cx="6777149" cy="2238144"/>
          </a:xfrm>
        </p:grpSpPr>
        <p:sp>
          <p:nvSpPr>
            <p:cNvPr id="459" name="Rectangle"/>
            <p:cNvSpPr/>
            <p:nvPr/>
          </p:nvSpPr>
          <p:spPr>
            <a:xfrm>
              <a:off x="-1" y="-1"/>
              <a:ext cx="6777151" cy="2238145"/>
            </a:xfrm>
            <a:prstGeom prst="rect">
              <a:avLst/>
            </a:prstGeom>
            <a:solidFill>
              <a:srgbClr val="000000"/>
            </a:solidFill>
            <a:ln w="12700" cap="flat">
              <a:noFill/>
              <a:miter lim="400000"/>
            </a:ln>
            <a:effectLst/>
          </p:spPr>
          <p:txBody>
            <a:bodyPr wrap="square" lIns="65023" tIns="65023" rIns="65023" bIns="65023" numCol="1" anchor="t">
              <a:noAutofit/>
            </a:bodyPr>
            <a:lstStyle/>
            <a:p>
              <a:pPr>
                <a:lnSpc>
                  <a:spcPct val="81000"/>
                </a:lnSpc>
                <a:spcBef>
                  <a:spcPts val="1400"/>
                </a:spcBef>
                <a:defRPr sz="3800"/>
              </a:pPr>
            </a:p>
          </p:txBody>
        </p:sp>
        <p:sp>
          <p:nvSpPr>
            <p:cNvPr id="460" name="Vi har tid til lidt på egen hånd om formiddagen,…"/>
            <p:cNvSpPr txBox="1"/>
            <p:nvPr/>
          </p:nvSpPr>
          <p:spPr>
            <a:xfrm>
              <a:off x="65023" y="-1"/>
              <a:ext cx="6647103" cy="2238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rmAutofit fontScale="100000" lnSpcReduction="0"/>
            </a:bodyPr>
            <a:lstStyle/>
            <a:p>
              <a:pPr marL="308609" indent="-308609" defTabSz="1287475">
                <a:lnSpc>
                  <a:spcPct val="81000"/>
                </a:lnSpc>
                <a:spcBef>
                  <a:spcPts val="1400"/>
                </a:spcBef>
                <a:buSzPct val="100000"/>
                <a:buFont typeface="Arial"/>
                <a:buChar char="•"/>
                <a:defRPr sz="2970">
                  <a:solidFill>
                    <a:srgbClr val="FFFFFF"/>
                  </a:solidFill>
                </a:defRPr>
              </a:pPr>
              <a:r>
                <a:t>Vi har tid til lidt på egen hånd om formiddagen, </a:t>
              </a:r>
              <a:endParaRPr sz="3366"/>
            </a:p>
            <a:p>
              <a:pPr marL="308609" indent="-308609" defTabSz="1287475">
                <a:lnSpc>
                  <a:spcPct val="81000"/>
                </a:lnSpc>
                <a:spcBef>
                  <a:spcPts val="1400"/>
                </a:spcBef>
                <a:buSzPct val="100000"/>
                <a:buFont typeface="Arial"/>
                <a:buChar char="•"/>
                <a:defRPr sz="2970">
                  <a:solidFill>
                    <a:srgbClr val="FFFFFF"/>
                  </a:solidFill>
                </a:defRPr>
              </a:pPr>
              <a:r>
                <a:t>- og måske er der et sidste indkøb, eller en sidste tur i bazargaderne inden vi ca. 12.00 forlader Jerusalem</a:t>
              </a:r>
            </a:p>
          </p:txBody>
        </p:sp>
      </p:gr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63" name="Billede 1" descr="Billede 1"/>
          <p:cNvPicPr>
            <a:picLocks noChangeAspect="1"/>
          </p:cNvPicPr>
          <p:nvPr/>
        </p:nvPicPr>
        <p:blipFill>
          <a:blip r:embed="rId2">
            <a:extLst/>
          </a:blip>
          <a:stretch>
            <a:fillRect/>
          </a:stretch>
        </p:blipFill>
        <p:spPr>
          <a:xfrm>
            <a:off x="5734050" y="-1"/>
            <a:ext cx="17310445" cy="9753601"/>
          </a:xfrm>
          <a:prstGeom prst="rect">
            <a:avLst/>
          </a:prstGeom>
          <a:ln w="12700">
            <a:miter lim="400000"/>
          </a:ln>
        </p:spPr>
      </p:pic>
      <p:sp>
        <p:nvSpPr>
          <p:cNvPr id="464" name="Pladsholder til indhold 2"/>
          <p:cNvSpPr txBox="1"/>
          <p:nvPr>
            <p:ph type="body" sz="quarter" idx="1"/>
          </p:nvPr>
        </p:nvSpPr>
        <p:spPr>
          <a:xfrm>
            <a:off x="6628129" y="7105521"/>
            <a:ext cx="6777151" cy="2238145"/>
          </a:xfrm>
          <a:prstGeom prst="rect">
            <a:avLst/>
          </a:prstGeom>
          <a:solidFill>
            <a:srgbClr val="000000"/>
          </a:solidFill>
        </p:spPr>
        <p:txBody>
          <a:bodyPr/>
          <a:lstStyle/>
          <a:p>
            <a:pPr marL="305492" indent="-305492" defTabSz="1274470">
              <a:lnSpc>
                <a:spcPct val="72000"/>
              </a:lnSpc>
              <a:spcBef>
                <a:spcPts val="1300"/>
              </a:spcBef>
              <a:defRPr sz="2940">
                <a:solidFill>
                  <a:srgbClr val="FFFFFF"/>
                </a:solidFill>
              </a:defRPr>
            </a:pPr>
            <a:r>
              <a:t>…. og kører ned til Ben Gurion Lufthavn i Tel Aviv </a:t>
            </a:r>
            <a:endParaRPr sz="3332"/>
          </a:p>
          <a:p>
            <a:pPr marL="305492" indent="-305492" defTabSz="1274470">
              <a:lnSpc>
                <a:spcPct val="72000"/>
              </a:lnSpc>
              <a:spcBef>
                <a:spcPts val="1300"/>
              </a:spcBef>
              <a:defRPr sz="2940">
                <a:solidFill>
                  <a:srgbClr val="FFFFFF"/>
                </a:solidFill>
              </a:defRPr>
            </a:pPr>
            <a:r>
              <a:t>og flyver herfra kl. 16.30 </a:t>
            </a:r>
            <a:endParaRPr sz="3332"/>
          </a:p>
          <a:p>
            <a:pPr marL="305492" indent="-305492" defTabSz="1274470">
              <a:lnSpc>
                <a:spcPct val="72000"/>
              </a:lnSpc>
              <a:spcBef>
                <a:spcPts val="1300"/>
              </a:spcBef>
              <a:defRPr sz="2940">
                <a:solidFill>
                  <a:srgbClr val="FFFFFF"/>
                </a:solidFill>
              </a:defRPr>
            </a:pPr>
            <a:r>
              <a:t>og lander efter en mellemlanding i Frankfurt i Billund kl. 22.35</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66" name="Objekt 5" descr="Objekt 5"/>
          <p:cNvPicPr>
            <a:picLocks noChangeAspect="1"/>
          </p:cNvPicPr>
          <p:nvPr/>
        </p:nvPicPr>
        <p:blipFill>
          <a:blip r:embed="rId2">
            <a:extLst/>
          </a:blip>
          <a:stretch>
            <a:fillRect/>
          </a:stretch>
        </p:blipFill>
        <p:spPr>
          <a:xfrm>
            <a:off x="6033408" y="852354"/>
            <a:ext cx="10513196" cy="14877498"/>
          </a:xfrm>
          <a:prstGeom prst="rect">
            <a:avLst/>
          </a:prstGeom>
          <a:ln w="12700">
            <a:miter lim="400000"/>
          </a:ln>
        </p:spPr>
      </p:pic>
      <p:sp>
        <p:nvSpPr>
          <p:cNvPr id="467" name="Tekstfelt 7"/>
          <p:cNvSpPr txBox="1"/>
          <p:nvPr/>
        </p:nvSpPr>
        <p:spPr>
          <a:xfrm rot="301935">
            <a:off x="13505178" y="870094"/>
            <a:ext cx="5173650" cy="167304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defRPr sz="3400"/>
            </a:lvl1pPr>
          </a:lstStyle>
          <a:p>
            <a:pPr/>
            <a:r>
              <a:t>Priser (pr. person): Dobbeltværelse: Kr. 13.350 Enkeltværelse: Kr. 16.350</a:t>
            </a:r>
          </a:p>
        </p:txBody>
      </p:sp>
      <p:sp>
        <p:nvSpPr>
          <p:cNvPr id="468" name="Tilmelding KUN via hjemmeside…"/>
          <p:cNvSpPr txBox="1"/>
          <p:nvPr>
            <p:ph type="body" sz="quarter" idx="1"/>
          </p:nvPr>
        </p:nvSpPr>
        <p:spPr>
          <a:xfrm>
            <a:off x="17160399" y="3521623"/>
            <a:ext cx="6777150" cy="2238145"/>
          </a:xfrm>
          <a:prstGeom prst="rect">
            <a:avLst/>
          </a:prstGeom>
          <a:solidFill>
            <a:srgbClr val="000000"/>
          </a:solidFill>
        </p:spPr>
        <p:txBody>
          <a:bodyPr/>
          <a:lstStyle/>
          <a:p>
            <a:pPr marL="305492" indent="-305492" defTabSz="1274470">
              <a:lnSpc>
                <a:spcPct val="72000"/>
              </a:lnSpc>
              <a:spcBef>
                <a:spcPts val="1300"/>
              </a:spcBef>
              <a:defRPr sz="2940">
                <a:solidFill>
                  <a:srgbClr val="FFFFFF"/>
                </a:solidFill>
              </a:defRPr>
            </a:pPr>
            <a:r>
              <a:t>Tilmelding KUN via hjemmeside</a:t>
            </a:r>
          </a:p>
          <a:p>
            <a:pPr marL="305492" indent="-305492" defTabSz="1274470">
              <a:lnSpc>
                <a:spcPct val="72000"/>
              </a:lnSpc>
              <a:spcBef>
                <a:spcPts val="1300"/>
              </a:spcBef>
              <a:defRPr sz="2940">
                <a:solidFill>
                  <a:srgbClr val="FFFFFF"/>
                </a:solidFill>
              </a:defRPr>
            </a:pPr>
            <a:r>
              <a:rPr u="sng">
                <a:solidFill>
                  <a:srgbClr val="0563C1"/>
                </a:solidFill>
                <a:uFill>
                  <a:solidFill>
                    <a:srgbClr val="0563C1"/>
                  </a:solidFill>
                </a:uFill>
                <a:hlinkClick r:id="rId3" invalidUrl="" action="" tgtFrame="" tooltip="" history="1" highlightClick="0" endSnd="0"/>
              </a:rPr>
              <a:t>www.runeherholdt.dk/israel</a:t>
            </a:r>
          </a:p>
          <a:p>
            <a:pPr marL="305492" indent="-305492" defTabSz="1274470">
              <a:lnSpc>
                <a:spcPct val="72000"/>
              </a:lnSpc>
              <a:spcBef>
                <a:spcPts val="1300"/>
              </a:spcBef>
              <a:defRPr sz="2940">
                <a:solidFill>
                  <a:srgbClr val="FFFFFF"/>
                </a:solidFill>
              </a:defRPr>
            </a:pPr>
            <a:r>
              <a:t>Tilmeld dig facebook-gruppen           https://www.facebook.com/groups/onlocationgospel</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70" name="Nobody but you Bb.jpg" descr="Nobody but you Bb.jpg"/>
          <p:cNvPicPr>
            <a:picLocks noChangeAspect="1"/>
          </p:cNvPicPr>
          <p:nvPr/>
        </p:nvPicPr>
        <p:blipFill>
          <a:blip r:embed="rId2">
            <a:extLst/>
          </a:blip>
          <a:stretch>
            <a:fillRect/>
          </a:stretch>
        </p:blipFill>
        <p:spPr>
          <a:xfrm rot="557249">
            <a:off x="-56550" y="-19394"/>
            <a:ext cx="11322536" cy="15995930"/>
          </a:xfrm>
          <a:prstGeom prst="rect">
            <a:avLst/>
          </a:prstGeom>
          <a:ln w="12700">
            <a:miter lim="400000"/>
          </a:ln>
        </p:spPr>
      </p:pic>
      <p:sp>
        <p:nvSpPr>
          <p:cNvPr id="471" name="Noder og stemmer"/>
          <p:cNvSpPr txBox="1"/>
          <p:nvPr/>
        </p:nvSpPr>
        <p:spPr>
          <a:xfrm>
            <a:off x="15409462" y="1530836"/>
            <a:ext cx="6934831" cy="1026044"/>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7000">
                <a:solidFill>
                  <a:srgbClr val="FFFFFF"/>
                </a:solidFill>
              </a:defRPr>
            </a:lvl1pPr>
          </a:lstStyle>
          <a:p>
            <a:pPr/>
            <a:r>
              <a:t>Noder og stemmer</a:t>
            </a:r>
          </a:p>
        </p:txBody>
      </p:sp>
      <p:sp>
        <p:nvSpPr>
          <p:cNvPr id="472" name="VIGTIGT Ved tilmelding: Fortæl hvilken stemme du synger?…"/>
          <p:cNvSpPr txBox="1"/>
          <p:nvPr/>
        </p:nvSpPr>
        <p:spPr>
          <a:xfrm>
            <a:off x="13102245" y="3256461"/>
            <a:ext cx="10734288" cy="90807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sz="2800">
                <a:solidFill>
                  <a:srgbClr val="FFFFFF"/>
                </a:solidFill>
              </a:defRPr>
            </a:pPr>
            <a:r>
              <a:t>VIGTIGT Ved tilmelding: Fortæl hvilken stemme du synger?</a:t>
            </a:r>
          </a:p>
          <a:p>
            <a:pPr>
              <a:defRPr i="1" sz="2600">
                <a:solidFill>
                  <a:srgbClr val="FFFFFF"/>
                </a:solidFill>
              </a:defRPr>
            </a:pPr>
            <a:r>
              <a:t>(Stemmerne skal gå op… kan du evt synge en anden stemme?</a:t>
            </a:r>
          </a:p>
        </p:txBody>
      </p:sp>
      <p:sp>
        <p:nvSpPr>
          <p:cNvPr id="473" name="April / Maj - du får tilsendt link med øvetoner, noder, tekster mm"/>
          <p:cNvSpPr txBox="1"/>
          <p:nvPr/>
        </p:nvSpPr>
        <p:spPr>
          <a:xfrm>
            <a:off x="13083585" y="5024556"/>
            <a:ext cx="9471172" cy="48336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defRPr sz="2800">
                <a:solidFill>
                  <a:srgbClr val="FFFFFF"/>
                </a:solidFill>
              </a:defRPr>
            </a:lvl1pPr>
          </a:lstStyle>
          <a:p>
            <a:pPr/>
            <a:r>
              <a:t>April / Maj - du får tilsendt link med øvetoner, noder, tekster mm</a:t>
            </a:r>
          </a:p>
        </p:txBody>
      </p:sp>
      <p:sp>
        <p:nvSpPr>
          <p:cNvPr id="474" name="18. Juni kl 9-14 &lt;&lt; ØVE- OG SÆTTE SAMMENDAG I CITYKIRKEN &gt;&gt;…"/>
          <p:cNvSpPr txBox="1"/>
          <p:nvPr/>
        </p:nvSpPr>
        <p:spPr>
          <a:xfrm>
            <a:off x="12993382" y="6360852"/>
            <a:ext cx="9651577" cy="90807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defRPr sz="2800">
                <a:solidFill>
                  <a:srgbClr val="FFFFFF"/>
                </a:solidFill>
              </a:defRPr>
            </a:pPr>
            <a:r>
              <a:t>18. Juni kl 9-14 &lt;&lt; ØVE- OG SÆTTE SAMMENDAG I CITYKIRKEN &gt;&gt; </a:t>
            </a:r>
          </a:p>
          <a:p>
            <a:pPr>
              <a:defRPr i="1" sz="2600">
                <a:solidFill>
                  <a:srgbClr val="FFFFFF"/>
                </a:solidFill>
              </a:defRPr>
            </a:pPr>
            <a:r>
              <a:t>(PRIS 200 kr - betales på dagen)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41" name="Pladsholder til indhold 8" descr="Pladsholder til indhold 8"/>
          <p:cNvPicPr>
            <a:picLocks noChangeAspect="1"/>
          </p:cNvPicPr>
          <p:nvPr/>
        </p:nvPicPr>
        <p:blipFill>
          <a:blip r:embed="rId2">
            <a:extLst/>
          </a:blip>
          <a:stretch>
            <a:fillRect/>
          </a:stretch>
        </p:blipFill>
        <p:spPr>
          <a:xfrm>
            <a:off x="9083896" y="-1"/>
            <a:ext cx="14630401" cy="9753601"/>
          </a:xfrm>
          <a:prstGeom prst="rect">
            <a:avLst/>
          </a:prstGeom>
          <a:ln w="12700">
            <a:miter lim="400000"/>
          </a:ln>
        </p:spPr>
      </p:pic>
      <p:sp>
        <p:nvSpPr>
          <p:cNvPr id="242" name="Nedadgående pil 9"/>
          <p:cNvSpPr/>
          <p:nvPr/>
        </p:nvSpPr>
        <p:spPr>
          <a:xfrm>
            <a:off x="19119671" y="579029"/>
            <a:ext cx="1545500" cy="39350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296"/>
                </a:moveTo>
                <a:lnTo>
                  <a:pt x="5400" y="18296"/>
                </a:lnTo>
                <a:lnTo>
                  <a:pt x="5400" y="0"/>
                </a:lnTo>
                <a:lnTo>
                  <a:pt x="16200" y="0"/>
                </a:lnTo>
                <a:lnTo>
                  <a:pt x="16200" y="18296"/>
                </a:lnTo>
                <a:lnTo>
                  <a:pt x="21600" y="18296"/>
                </a:lnTo>
                <a:lnTo>
                  <a:pt x="10800" y="21600"/>
                </a:lnTo>
                <a:close/>
              </a:path>
            </a:pathLst>
          </a:custGeom>
          <a:solidFill>
            <a:srgbClr val="FF0000"/>
          </a:solidFill>
          <a:ln w="12700">
            <a:solidFill>
              <a:srgbClr val="42719B"/>
            </a:solidFill>
            <a:miter/>
          </a:ln>
        </p:spPr>
        <p:txBody>
          <a:bodyPr lIns="65023" tIns="65023" rIns="65023" bIns="65023" anchor="ctr"/>
          <a:lstStyle/>
          <a:p>
            <a:pPr algn="ctr">
              <a:defRPr>
                <a:solidFill>
                  <a:srgbClr val="FFFFFF"/>
                </a:solidFill>
              </a:defRPr>
            </a:pPr>
          </a:p>
        </p:txBody>
      </p:sp>
      <p:pic>
        <p:nvPicPr>
          <p:cNvPr id="243" name="Billede 12" descr="Billede 12"/>
          <p:cNvPicPr>
            <a:picLocks noChangeAspect="1"/>
          </p:cNvPicPr>
          <p:nvPr/>
        </p:nvPicPr>
        <p:blipFill>
          <a:blip r:embed="rId3">
            <a:extLst/>
          </a:blip>
          <a:stretch>
            <a:fillRect/>
          </a:stretch>
        </p:blipFill>
        <p:spPr>
          <a:xfrm>
            <a:off x="-25567" y="-1062821"/>
            <a:ext cx="9174978" cy="6119120"/>
          </a:xfrm>
          <a:prstGeom prst="rect">
            <a:avLst/>
          </a:prstGeom>
          <a:ln w="3175">
            <a:solidFill>
              <a:srgbClr val="FFFF00"/>
            </a:solidFill>
          </a:ln>
        </p:spPr>
      </p:pic>
      <p:pic>
        <p:nvPicPr>
          <p:cNvPr id="244" name="Billede 11" descr="Billede 11"/>
          <p:cNvPicPr>
            <a:picLocks noChangeAspect="1"/>
          </p:cNvPicPr>
          <p:nvPr/>
        </p:nvPicPr>
        <p:blipFill>
          <a:blip r:embed="rId4">
            <a:extLst/>
          </a:blip>
          <a:stretch>
            <a:fillRect/>
          </a:stretch>
        </p:blipFill>
        <p:spPr>
          <a:xfrm>
            <a:off x="-27154" y="4945636"/>
            <a:ext cx="9178153" cy="481853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42"/>
                                        </p:tgtEl>
                                        <p:attrNameLst>
                                          <p:attrName>style.visibility</p:attrName>
                                        </p:attrNameLst>
                                      </p:cBhvr>
                                      <p:to>
                                        <p:strVal val="visible"/>
                                      </p:to>
                                    </p:set>
                                    <p:anim calcmode="lin" valueType="num">
                                      <p:cBhvr>
                                        <p:cTn id="7" dur="1000" fill="hold"/>
                                        <p:tgtEl>
                                          <p:spTgt spid="242"/>
                                        </p:tgtEl>
                                        <p:attrNameLst>
                                          <p:attrName>ppt_x</p:attrName>
                                        </p:attrNameLst>
                                      </p:cBhvr>
                                      <p:tavLst>
                                        <p:tav tm="0">
                                          <p:val>
                                            <p:strVal val="#ppt_x"/>
                                          </p:val>
                                        </p:tav>
                                        <p:tav tm="100000">
                                          <p:val>
                                            <p:strVal val="#ppt_x"/>
                                          </p:val>
                                        </p:tav>
                                      </p:tavLst>
                                    </p:anim>
                                    <p:anim calcmode="lin" valueType="num">
                                      <p:cBhvr>
                                        <p:cTn id="8" dur="1000" fill="hold"/>
                                        <p:tgtEl>
                                          <p:spTgt spid="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4" grpId="2" fill="hold">
                                  <p:stCondLst>
                                    <p:cond delay="0"/>
                                  </p:stCondLst>
                                  <p:iterate type="el" backwards="0">
                                    <p:tmAbs val="0"/>
                                  </p:iterate>
                                  <p:childTnLst>
                                    <p:set>
                                      <p:cBhvr>
                                        <p:cTn id="12" fill="hold"/>
                                        <p:tgtEl>
                                          <p:spTgt spid="243"/>
                                        </p:tgtEl>
                                        <p:attrNameLst>
                                          <p:attrName>style.visibility</p:attrName>
                                        </p:attrNameLst>
                                      </p:cBhvr>
                                      <p:to>
                                        <p:strVal val="visible"/>
                                      </p:to>
                                    </p:set>
                                    <p:animEffect filter="box(in)" transition="in">
                                      <p:cBhvr>
                                        <p:cTn id="13" dur="2000"/>
                                        <p:tgtEl>
                                          <p:spTgt spid="243"/>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6" presetID="4" grpId="3" fill="hold">
                                  <p:stCondLst>
                                    <p:cond delay="0"/>
                                  </p:stCondLst>
                                  <p:iterate type="el" backwards="0">
                                    <p:tmAbs val="0"/>
                                  </p:iterate>
                                  <p:childTnLst>
                                    <p:set>
                                      <p:cBhvr>
                                        <p:cTn id="17" fill="hold"/>
                                        <p:tgtEl>
                                          <p:spTgt spid="244"/>
                                        </p:tgtEl>
                                        <p:attrNameLst>
                                          <p:attrName>style.visibility</p:attrName>
                                        </p:attrNameLst>
                                      </p:cBhvr>
                                      <p:to>
                                        <p:strVal val="visible"/>
                                      </p:to>
                                    </p:set>
                                    <p:animEffect filter="box(in)" transition="in">
                                      <p:cBhvr>
                                        <p:cTn id="18" dur="2000"/>
                                        <p:tgtEl>
                                          <p:spTgt spid="2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4" grpId="3"/>
      <p:bldP build="whole" bldLvl="1" animBg="1" rev="0" advAuto="0" spid="243" grpId="2"/>
      <p:bldP build="whole" bldLvl="1" animBg="1" rev="0" advAuto="0" spid="242"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46" name="Titel 1"/>
          <p:cNvSpPr txBox="1"/>
          <p:nvPr>
            <p:ph type="title"/>
          </p:nvPr>
        </p:nvSpPr>
        <p:spPr>
          <a:prstGeom prst="rect">
            <a:avLst/>
          </a:prstGeom>
        </p:spPr>
        <p:txBody>
          <a:bodyPr/>
          <a:lstStyle/>
          <a:p>
            <a:pPr/>
            <a:r>
              <a:t>Streetartkunstneren Banksy: </a:t>
            </a:r>
            <a:br/>
            <a:r>
              <a:t>9 grafittimalerier på muren</a:t>
            </a:r>
          </a:p>
        </p:txBody>
      </p:sp>
      <p:pic>
        <p:nvPicPr>
          <p:cNvPr id="247" name="Picture 2" descr="Picture 2"/>
          <p:cNvPicPr>
            <a:picLocks noChangeAspect="1"/>
          </p:cNvPicPr>
          <p:nvPr/>
        </p:nvPicPr>
        <p:blipFill>
          <a:blip r:embed="rId2">
            <a:extLst/>
          </a:blip>
          <a:stretch>
            <a:fillRect/>
          </a:stretch>
        </p:blipFill>
        <p:spPr>
          <a:xfrm>
            <a:off x="3384012" y="-31853"/>
            <a:ext cx="13004800" cy="975360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49" name="Titel 4"/>
          <p:cNvSpPr txBox="1"/>
          <p:nvPr>
            <p:ph type="title"/>
          </p:nvPr>
        </p:nvSpPr>
        <p:spPr>
          <a:prstGeom prst="rect">
            <a:avLst/>
          </a:prstGeom>
        </p:spPr>
        <p:txBody>
          <a:bodyPr/>
          <a:lstStyle/>
          <a:p>
            <a:pPr/>
          </a:p>
        </p:txBody>
      </p:sp>
      <p:pic>
        <p:nvPicPr>
          <p:cNvPr id="250" name="Billede 5" descr="Billede 5"/>
          <p:cNvPicPr>
            <a:picLocks noChangeAspect="1"/>
          </p:cNvPicPr>
          <p:nvPr/>
        </p:nvPicPr>
        <p:blipFill>
          <a:blip r:embed="rId2">
            <a:extLst/>
          </a:blip>
          <a:stretch>
            <a:fillRect/>
          </a:stretch>
        </p:blipFill>
        <p:spPr>
          <a:xfrm>
            <a:off x="2378630" y="-1"/>
            <a:ext cx="18230136" cy="10196519"/>
          </a:xfrm>
          <a:prstGeom prst="rect">
            <a:avLst/>
          </a:prstGeom>
          <a:ln w="12700">
            <a:miter lim="400000"/>
          </a:ln>
        </p:spPr>
      </p:pic>
      <p:sp>
        <p:nvSpPr>
          <p:cNvPr id="251" name="Pladsholder til indhold 2"/>
          <p:cNvSpPr txBox="1"/>
          <p:nvPr>
            <p:ph type="body" sz="quarter" idx="1"/>
          </p:nvPr>
        </p:nvSpPr>
        <p:spPr>
          <a:xfrm>
            <a:off x="11493698" y="7802880"/>
            <a:ext cx="6777151" cy="1593547"/>
          </a:xfrm>
          <a:prstGeom prst="rect">
            <a:avLst/>
          </a:prstGeom>
          <a:solidFill>
            <a:srgbClr val="000000"/>
          </a:solidFill>
        </p:spPr>
        <p:txBody>
          <a:bodyPr/>
          <a:lstStyle>
            <a:lvl1pPr marL="308609" indent="-308609" defTabSz="1287475">
              <a:lnSpc>
                <a:spcPct val="72000"/>
              </a:lnSpc>
              <a:defRPr sz="2970">
                <a:solidFill>
                  <a:srgbClr val="FFFFFF"/>
                </a:solidFill>
              </a:defRPr>
            </a:lvl1pPr>
          </a:lstStyle>
          <a:p>
            <a:pPr/>
            <a:r>
              <a:t>Efter frokost kører vi til Jerusalem, og her afleverer bussen os på Oliebjerget, hvorfra der er en fantastisk udsigt over Jerusalem.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4" grpId="1" fill="hold">
                                  <p:stCondLst>
                                    <p:cond delay="0"/>
                                  </p:stCondLst>
                                  <p:iterate type="el" backwards="0">
                                    <p:tmAbs val="0"/>
                                  </p:iterate>
                                  <p:childTnLst>
                                    <p:set>
                                      <p:cBhvr>
                                        <p:cTn id="6" fill="hold"/>
                                        <p:tgtEl>
                                          <p:spTgt spid="250"/>
                                        </p:tgtEl>
                                        <p:attrNameLst>
                                          <p:attrName>style.visibility</p:attrName>
                                        </p:attrNameLst>
                                      </p:cBhvr>
                                      <p:to>
                                        <p:strVal val="visible"/>
                                      </p:to>
                                    </p:set>
                                    <p:animEffect filter="box(in)" transition="in">
                                      <p:cBhvr>
                                        <p:cTn id="7" dur="20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0"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53" name="Picture 2" descr="Picture 2"/>
          <p:cNvPicPr>
            <a:picLocks noChangeAspect="1"/>
          </p:cNvPicPr>
          <p:nvPr/>
        </p:nvPicPr>
        <p:blipFill>
          <a:blip r:embed="rId2">
            <a:extLst/>
          </a:blip>
          <a:stretch>
            <a:fillRect/>
          </a:stretch>
        </p:blipFill>
        <p:spPr>
          <a:xfrm>
            <a:off x="9793257" y="70677"/>
            <a:ext cx="8656321" cy="9753601"/>
          </a:xfrm>
          <a:prstGeom prst="rect">
            <a:avLst/>
          </a:prstGeom>
          <a:ln w="12700">
            <a:miter lim="400000"/>
          </a:ln>
        </p:spPr>
      </p:pic>
      <p:sp>
        <p:nvSpPr>
          <p:cNvPr id="254" name="Pladsholder til indhold 2"/>
          <p:cNvSpPr txBox="1"/>
          <p:nvPr>
            <p:ph type="body" sz="quarter" idx="1"/>
          </p:nvPr>
        </p:nvSpPr>
        <p:spPr>
          <a:xfrm>
            <a:off x="5066234" y="1602347"/>
            <a:ext cx="4202832" cy="5893517"/>
          </a:xfrm>
          <a:prstGeom prst="rect">
            <a:avLst/>
          </a:prstGeom>
          <a:solidFill>
            <a:srgbClr val="000000"/>
          </a:solidFill>
        </p:spPr>
        <p:txBody>
          <a:bodyPr/>
          <a:lstStyle/>
          <a:p>
            <a:pPr marL="311727" indent="-311727">
              <a:defRPr sz="3000">
                <a:solidFill>
                  <a:srgbClr val="FFFFFF"/>
                </a:solidFill>
              </a:defRPr>
            </a:pPr>
            <a:r>
              <a:t> Vi går ned til Tårekirken, hvor Jesus græd over Jerusalem. </a:t>
            </a:r>
            <a:endParaRPr sz="3400"/>
          </a:p>
          <a:p>
            <a:pPr marL="311727" indent="-311727">
              <a:defRPr sz="3000">
                <a:solidFill>
                  <a:srgbClr val="FFFFFF"/>
                </a:solidFill>
              </a:defRPr>
            </a:pPr>
            <a:r>
              <a:t>Herefter går vi videre ned til Alle Nationers Kirke i Getsemane Have. </a:t>
            </a:r>
            <a:endParaRPr sz="3400"/>
          </a:p>
          <a:p>
            <a:pPr marL="311727" indent="-311727">
              <a:defRPr sz="3000">
                <a:solidFill>
                  <a:srgbClr val="FFFFFF"/>
                </a:solidFill>
              </a:defRPr>
            </a:pPr>
            <a:r>
              <a:t>Her var Jesus sammen med sine disciple den sidste aften, inden han blev taget til fange.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tema">
  <a:themeElements>
    <a:clrScheme name="Office-tema">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tema">
      <a:majorFont>
        <a:latin typeface="Calibri"/>
        <a:ea typeface="Calibri"/>
        <a:cs typeface="Calibri"/>
      </a:majorFont>
      <a:minorFont>
        <a:latin typeface="Helvetica"/>
        <a:ea typeface="Helvetica"/>
        <a:cs typeface="Helvetica"/>
      </a:minorFont>
    </a:fontScheme>
    <a:fmtScheme name="Office-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upright="0">
        <a:spAutoFit/>
      </a:bodyPr>
      <a:lstStyle>
        <a:defPPr marL="0" marR="0" indent="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upright="0">
        <a:spAutoFit/>
      </a:bodyPr>
      <a:lstStyle>
        <a:defPPr marL="0" marR="0" indent="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tema">
  <a:themeElements>
    <a:clrScheme name="Office-tema">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tema">
      <a:majorFont>
        <a:latin typeface="Calibri"/>
        <a:ea typeface="Calibri"/>
        <a:cs typeface="Calibri"/>
      </a:majorFont>
      <a:minorFont>
        <a:latin typeface="Helvetica"/>
        <a:ea typeface="Helvetica"/>
        <a:cs typeface="Helvetica"/>
      </a:minorFont>
    </a:fontScheme>
    <a:fmtScheme name="Office-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upright="0">
        <a:spAutoFit/>
      </a:bodyPr>
      <a:lstStyle>
        <a:defPPr marL="0" marR="0" indent="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upright="0">
        <a:spAutoFit/>
      </a:bodyPr>
      <a:lstStyle>
        <a:defPPr marL="0" marR="0" indent="0" algn="l" defTabSz="130048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